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4" r:id="rId7"/>
    <p:sldId id="265" r:id="rId8"/>
    <p:sldId id="267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6115A-5084-48A9-AF64-1C53042CC970}" v="399" dt="2021-01-07T23:07:48.571"/>
    <p1510:client id="{8D49F306-5239-4CF2-AA86-9570BB352AF1}" v="368" dt="2021-01-08T08:37:29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afiq Fathullah" userId="d83618a1f27b16ee" providerId="LiveId" clId="{8D49F306-5239-4CF2-AA86-9570BB352AF1}"/>
    <pc:docChg chg="undo custSel addSld delSld modSld">
      <pc:chgData name="Syafiq Fathullah" userId="d83618a1f27b16ee" providerId="LiveId" clId="{8D49F306-5239-4CF2-AA86-9570BB352AF1}" dt="2021-01-08T08:37:29.212" v="4693" actId="571"/>
      <pc:docMkLst>
        <pc:docMk/>
      </pc:docMkLst>
      <pc:sldChg chg="modSp mod">
        <pc:chgData name="Syafiq Fathullah" userId="d83618a1f27b16ee" providerId="LiveId" clId="{8D49F306-5239-4CF2-AA86-9570BB352AF1}" dt="2021-01-08T02:46:40.368" v="777" actId="20577"/>
        <pc:sldMkLst>
          <pc:docMk/>
          <pc:sldMk cId="3446414886" sldId="256"/>
        </pc:sldMkLst>
        <pc:spChg chg="mod">
          <ac:chgData name="Syafiq Fathullah" userId="d83618a1f27b16ee" providerId="LiveId" clId="{8D49F306-5239-4CF2-AA86-9570BB352AF1}" dt="2021-01-08T02:46:40.368" v="777" actId="20577"/>
          <ac:spMkLst>
            <pc:docMk/>
            <pc:sldMk cId="3446414886" sldId="256"/>
            <ac:spMk id="3" creationId="{6962F750-1A80-46D9-91A2-0521E558DC34}"/>
          </ac:spMkLst>
        </pc:spChg>
      </pc:sldChg>
      <pc:sldChg chg="del">
        <pc:chgData name="Syafiq Fathullah" userId="d83618a1f27b16ee" providerId="LiveId" clId="{8D49F306-5239-4CF2-AA86-9570BB352AF1}" dt="2021-01-08T02:22:54.356" v="18" actId="47"/>
        <pc:sldMkLst>
          <pc:docMk/>
          <pc:sldMk cId="4018972294" sldId="258"/>
        </pc:sldMkLst>
      </pc:sldChg>
      <pc:sldChg chg="modSp add del mod">
        <pc:chgData name="Syafiq Fathullah" userId="d83618a1f27b16ee" providerId="LiveId" clId="{8D49F306-5239-4CF2-AA86-9570BB352AF1}" dt="2021-01-08T08:35:37.093" v="4683" actId="27636"/>
        <pc:sldMkLst>
          <pc:docMk/>
          <pc:sldMk cId="320976763" sldId="259"/>
        </pc:sldMkLst>
        <pc:spChg chg="mod">
          <ac:chgData name="Syafiq Fathullah" userId="d83618a1f27b16ee" providerId="LiveId" clId="{8D49F306-5239-4CF2-AA86-9570BB352AF1}" dt="2021-01-08T08:35:37.093" v="4683" actId="27636"/>
          <ac:spMkLst>
            <pc:docMk/>
            <pc:sldMk cId="320976763" sldId="259"/>
            <ac:spMk id="3" creationId="{FBA765D3-13A8-4457-A2F0-5C15F6A2EC20}"/>
          </ac:spMkLst>
        </pc:spChg>
      </pc:sldChg>
      <pc:sldChg chg="del">
        <pc:chgData name="Syafiq Fathullah" userId="d83618a1f27b16ee" providerId="LiveId" clId="{8D49F306-5239-4CF2-AA86-9570BB352AF1}" dt="2021-01-08T02:22:54.577" v="19" actId="47"/>
        <pc:sldMkLst>
          <pc:docMk/>
          <pc:sldMk cId="368124500" sldId="260"/>
        </pc:sldMkLst>
      </pc:sldChg>
      <pc:sldChg chg="addSp delSp modSp new mod">
        <pc:chgData name="Syafiq Fathullah" userId="d83618a1f27b16ee" providerId="LiveId" clId="{8D49F306-5239-4CF2-AA86-9570BB352AF1}" dt="2021-01-08T02:45:27.006" v="751" actId="1076"/>
        <pc:sldMkLst>
          <pc:docMk/>
          <pc:sldMk cId="3490893225" sldId="260"/>
        </pc:sldMkLst>
        <pc:spChg chg="mod">
          <ac:chgData name="Syafiq Fathullah" userId="d83618a1f27b16ee" providerId="LiveId" clId="{8D49F306-5239-4CF2-AA86-9570BB352AF1}" dt="2021-01-08T02:30:41.613" v="210" actId="27636"/>
          <ac:spMkLst>
            <pc:docMk/>
            <pc:sldMk cId="3490893225" sldId="260"/>
            <ac:spMk id="2" creationId="{2E55541B-A054-4EC6-AE02-FCB53B76A5F5}"/>
          </ac:spMkLst>
        </pc:spChg>
        <pc:spChg chg="mod">
          <ac:chgData name="Syafiq Fathullah" userId="d83618a1f27b16ee" providerId="LiveId" clId="{8D49F306-5239-4CF2-AA86-9570BB352AF1}" dt="2021-01-08T02:44:07.346" v="737" actId="1076"/>
          <ac:spMkLst>
            <pc:docMk/>
            <pc:sldMk cId="3490893225" sldId="260"/>
            <ac:spMk id="3" creationId="{36A1030F-C753-42E3-BA88-2B6F4B5E075F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9" creationId="{AB6AECC8-46EE-43DC-B919-AAC192E068A4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10" creationId="{725BF7BB-C0BD-40F7-8D2F-29C454BD26DC}"/>
          </ac:spMkLst>
        </pc:spChg>
        <pc:spChg chg="del mod">
          <ac:chgData name="Syafiq Fathullah" userId="d83618a1f27b16ee" providerId="LiveId" clId="{8D49F306-5239-4CF2-AA86-9570BB352AF1}" dt="2021-01-08T02:44:45.222" v="746" actId="478"/>
          <ac:spMkLst>
            <pc:docMk/>
            <pc:sldMk cId="3490893225" sldId="260"/>
            <ac:spMk id="11" creationId="{894E62D7-723E-421C-BA9A-7B5F6ECD83C2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12" creationId="{7F70B014-844B-4A8F-8C21-60FCFF66B787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13" creationId="{6E4EC10E-2098-47AE-B10C-0998140DCF90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14" creationId="{B55101AD-25EB-4EBB-AD08-9F158D458FF0}"/>
          </ac:spMkLst>
        </pc:spChg>
        <pc:spChg chg="mod topLvl">
          <ac:chgData name="Syafiq Fathullah" userId="d83618a1f27b16ee" providerId="LiveId" clId="{8D49F306-5239-4CF2-AA86-9570BB352AF1}" dt="2021-01-08T02:45:20.026" v="750" actId="338"/>
          <ac:spMkLst>
            <pc:docMk/>
            <pc:sldMk cId="3490893225" sldId="260"/>
            <ac:spMk id="15" creationId="{02EDD629-97D5-402C-AA20-0F5B7949AA9E}"/>
          </ac:spMkLst>
        </pc:spChg>
        <pc:grpChg chg="del mod">
          <ac:chgData name="Syafiq Fathullah" userId="d83618a1f27b16ee" providerId="LiveId" clId="{8D49F306-5239-4CF2-AA86-9570BB352AF1}" dt="2021-01-08T02:45:14.389" v="749" actId="165"/>
          <ac:grpSpMkLst>
            <pc:docMk/>
            <pc:sldMk cId="3490893225" sldId="260"/>
            <ac:grpSpMk id="8" creationId="{7B9AB210-9235-4E6B-8D3E-7C7A513D2138}"/>
          </ac:grpSpMkLst>
        </pc:grpChg>
        <pc:grpChg chg="add mod">
          <ac:chgData name="Syafiq Fathullah" userId="d83618a1f27b16ee" providerId="LiveId" clId="{8D49F306-5239-4CF2-AA86-9570BB352AF1}" dt="2021-01-08T02:45:27.006" v="751" actId="1076"/>
          <ac:grpSpMkLst>
            <pc:docMk/>
            <pc:sldMk cId="3490893225" sldId="260"/>
            <ac:grpSpMk id="16" creationId="{60FA23A9-7E8A-4BB8-8152-888117949C7A}"/>
          </ac:grpSpMkLst>
        </pc:grpChg>
        <pc:graphicFrameChg chg="add del mod modGraphic">
          <ac:chgData name="Syafiq Fathullah" userId="d83618a1f27b16ee" providerId="LiveId" clId="{8D49F306-5239-4CF2-AA86-9570BB352AF1}" dt="2021-01-08T02:39:44.069" v="624" actId="478"/>
          <ac:graphicFrameMkLst>
            <pc:docMk/>
            <pc:sldMk cId="3490893225" sldId="260"/>
            <ac:graphicFrameMk id="5" creationId="{911EF803-D8D4-4759-8A8E-98FBAB3555EF}"/>
          </ac:graphicFrameMkLst>
        </pc:graphicFrameChg>
        <pc:graphicFrameChg chg="add del mod modGraphic">
          <ac:chgData name="Syafiq Fathullah" userId="d83618a1f27b16ee" providerId="LiveId" clId="{8D49F306-5239-4CF2-AA86-9570BB352AF1}" dt="2021-01-08T02:44:04.459" v="735" actId="18245"/>
          <ac:graphicFrameMkLst>
            <pc:docMk/>
            <pc:sldMk cId="3490893225" sldId="260"/>
            <ac:graphicFrameMk id="6" creationId="{D9D22AD1-BF98-436C-855B-67209632E15A}"/>
          </ac:graphicFrameMkLst>
        </pc:graphicFrameChg>
        <pc:graphicFrameChg chg="add mod modGraphic">
          <ac:chgData name="Syafiq Fathullah" userId="d83618a1f27b16ee" providerId="LiveId" clId="{8D49F306-5239-4CF2-AA86-9570BB352AF1}" dt="2021-01-08T02:45:27.006" v="751" actId="1076"/>
          <ac:graphicFrameMkLst>
            <pc:docMk/>
            <pc:sldMk cId="3490893225" sldId="260"/>
            <ac:graphicFrameMk id="7" creationId="{E4D28D50-10EE-48A5-BF6B-FA24040513E4}"/>
          </ac:graphicFrameMkLst>
        </pc:graphicFrameChg>
      </pc:sldChg>
      <pc:sldChg chg="del">
        <pc:chgData name="Syafiq Fathullah" userId="d83618a1f27b16ee" providerId="LiveId" clId="{8D49F306-5239-4CF2-AA86-9570BB352AF1}" dt="2021-01-08T02:22:54.771" v="20" actId="47"/>
        <pc:sldMkLst>
          <pc:docMk/>
          <pc:sldMk cId="253043099" sldId="261"/>
        </pc:sldMkLst>
      </pc:sldChg>
      <pc:sldChg chg="addSp modSp new mod">
        <pc:chgData name="Syafiq Fathullah" userId="d83618a1f27b16ee" providerId="LiveId" clId="{8D49F306-5239-4CF2-AA86-9570BB352AF1}" dt="2021-01-08T02:50:47.438" v="1114" actId="208"/>
        <pc:sldMkLst>
          <pc:docMk/>
          <pc:sldMk cId="2715431861" sldId="261"/>
        </pc:sldMkLst>
        <pc:spChg chg="mod">
          <ac:chgData name="Syafiq Fathullah" userId="d83618a1f27b16ee" providerId="LiveId" clId="{8D49F306-5239-4CF2-AA86-9570BB352AF1}" dt="2021-01-08T02:47:32.431" v="778"/>
          <ac:spMkLst>
            <pc:docMk/>
            <pc:sldMk cId="2715431861" sldId="261"/>
            <ac:spMk id="2" creationId="{5E4F47DD-6984-44E0-9086-8C094FE6DC2A}"/>
          </ac:spMkLst>
        </pc:spChg>
        <pc:spChg chg="mod">
          <ac:chgData name="Syafiq Fathullah" userId="d83618a1f27b16ee" providerId="LiveId" clId="{8D49F306-5239-4CF2-AA86-9570BB352AF1}" dt="2021-01-08T02:49:30.679" v="1105" actId="20577"/>
          <ac:spMkLst>
            <pc:docMk/>
            <pc:sldMk cId="2715431861" sldId="261"/>
            <ac:spMk id="3" creationId="{E20F18F7-95CB-45DE-8836-A3B00E587C3A}"/>
          </ac:spMkLst>
        </pc:spChg>
        <pc:spChg chg="add mod">
          <ac:chgData name="Syafiq Fathullah" userId="d83618a1f27b16ee" providerId="LiveId" clId="{8D49F306-5239-4CF2-AA86-9570BB352AF1}" dt="2021-01-08T02:50:47.438" v="1114" actId="208"/>
          <ac:spMkLst>
            <pc:docMk/>
            <pc:sldMk cId="2715431861" sldId="261"/>
            <ac:spMk id="7" creationId="{FB126F4B-91C6-4EAE-85FA-5CF5E43D58D6}"/>
          </ac:spMkLst>
        </pc:spChg>
        <pc:picChg chg="add mod">
          <ac:chgData name="Syafiq Fathullah" userId="d83618a1f27b16ee" providerId="LiveId" clId="{8D49F306-5239-4CF2-AA86-9570BB352AF1}" dt="2021-01-08T02:50:23.814" v="1109" actId="1076"/>
          <ac:picMkLst>
            <pc:docMk/>
            <pc:sldMk cId="2715431861" sldId="261"/>
            <ac:picMk id="6" creationId="{F7173832-EF6B-495E-BD2B-874C96A0001B}"/>
          </ac:picMkLst>
        </pc:picChg>
      </pc:sldChg>
      <pc:sldChg chg="del">
        <pc:chgData name="Syafiq Fathullah" userId="d83618a1f27b16ee" providerId="LiveId" clId="{8D49F306-5239-4CF2-AA86-9570BB352AF1}" dt="2021-01-08T02:22:54.938" v="21" actId="47"/>
        <pc:sldMkLst>
          <pc:docMk/>
          <pc:sldMk cId="703626883" sldId="262"/>
        </pc:sldMkLst>
      </pc:sldChg>
      <pc:sldChg chg="modSp new mod">
        <pc:chgData name="Syafiq Fathullah" userId="d83618a1f27b16ee" providerId="LiveId" clId="{8D49F306-5239-4CF2-AA86-9570BB352AF1}" dt="2021-01-08T03:01:48.800" v="1500" actId="20577"/>
        <pc:sldMkLst>
          <pc:docMk/>
          <pc:sldMk cId="1997872816" sldId="262"/>
        </pc:sldMkLst>
        <pc:spChg chg="mod">
          <ac:chgData name="Syafiq Fathullah" userId="d83618a1f27b16ee" providerId="LiveId" clId="{8D49F306-5239-4CF2-AA86-9570BB352AF1}" dt="2021-01-08T02:52:02.012" v="1116"/>
          <ac:spMkLst>
            <pc:docMk/>
            <pc:sldMk cId="1997872816" sldId="262"/>
            <ac:spMk id="2" creationId="{BB93DF0F-6747-4E74-9191-F544C05BA394}"/>
          </ac:spMkLst>
        </pc:spChg>
        <pc:spChg chg="mod">
          <ac:chgData name="Syafiq Fathullah" userId="d83618a1f27b16ee" providerId="LiveId" clId="{8D49F306-5239-4CF2-AA86-9570BB352AF1}" dt="2021-01-08T03:01:48.800" v="1500" actId="20577"/>
          <ac:spMkLst>
            <pc:docMk/>
            <pc:sldMk cId="1997872816" sldId="262"/>
            <ac:spMk id="3" creationId="{FF878659-7E61-4F31-B85E-4791D31EB0A9}"/>
          </ac:spMkLst>
        </pc:spChg>
      </pc:sldChg>
      <pc:sldChg chg="del">
        <pc:chgData name="Syafiq Fathullah" userId="d83618a1f27b16ee" providerId="LiveId" clId="{8D49F306-5239-4CF2-AA86-9570BB352AF1}" dt="2021-01-08T02:22:55.148" v="22" actId="47"/>
        <pc:sldMkLst>
          <pc:docMk/>
          <pc:sldMk cId="2783420291" sldId="263"/>
        </pc:sldMkLst>
      </pc:sldChg>
      <pc:sldChg chg="modSp new del mod">
        <pc:chgData name="Syafiq Fathullah" userId="d83618a1f27b16ee" providerId="LiveId" clId="{8D49F306-5239-4CF2-AA86-9570BB352AF1}" dt="2021-01-08T03:16:19.982" v="1542" actId="47"/>
        <pc:sldMkLst>
          <pc:docMk/>
          <pc:sldMk cId="3708591833" sldId="263"/>
        </pc:sldMkLst>
        <pc:spChg chg="mod">
          <ac:chgData name="Syafiq Fathullah" userId="d83618a1f27b16ee" providerId="LiveId" clId="{8D49F306-5239-4CF2-AA86-9570BB352AF1}" dt="2021-01-08T03:14:18.085" v="1519" actId="20577"/>
          <ac:spMkLst>
            <pc:docMk/>
            <pc:sldMk cId="3708591833" sldId="263"/>
            <ac:spMk id="2" creationId="{157B823F-04A6-4546-980D-96F902FE1C5C}"/>
          </ac:spMkLst>
        </pc:spChg>
      </pc:sldChg>
      <pc:sldChg chg="del">
        <pc:chgData name="Syafiq Fathullah" userId="d83618a1f27b16ee" providerId="LiveId" clId="{8D49F306-5239-4CF2-AA86-9570BB352AF1}" dt="2021-01-08T02:22:55.312" v="23" actId="47"/>
        <pc:sldMkLst>
          <pc:docMk/>
          <pc:sldMk cId="363974457" sldId="264"/>
        </pc:sldMkLst>
      </pc:sldChg>
      <pc:sldChg chg="addSp modSp add mod setBg">
        <pc:chgData name="Syafiq Fathullah" userId="d83618a1f27b16ee" providerId="LiveId" clId="{8D49F306-5239-4CF2-AA86-9570BB352AF1}" dt="2021-01-08T08:37:29.212" v="4693" actId="571"/>
        <pc:sldMkLst>
          <pc:docMk/>
          <pc:sldMk cId="936764481" sldId="264"/>
        </pc:sldMkLst>
        <pc:spChg chg="mod">
          <ac:chgData name="Syafiq Fathullah" userId="d83618a1f27b16ee" providerId="LiveId" clId="{8D49F306-5239-4CF2-AA86-9570BB352AF1}" dt="2021-01-08T03:27:24.083" v="1582" actId="26606"/>
          <ac:spMkLst>
            <pc:docMk/>
            <pc:sldMk cId="936764481" sldId="264"/>
            <ac:spMk id="2" creationId="{BB93DF0F-6747-4E74-9191-F544C05BA394}"/>
          </ac:spMkLst>
        </pc:spChg>
        <pc:spChg chg="mod ord">
          <ac:chgData name="Syafiq Fathullah" userId="d83618a1f27b16ee" providerId="LiveId" clId="{8D49F306-5239-4CF2-AA86-9570BB352AF1}" dt="2021-01-08T03:35:27.075" v="1861" actId="14100"/>
          <ac:spMkLst>
            <pc:docMk/>
            <pc:sldMk cId="936764481" sldId="264"/>
            <ac:spMk id="3" creationId="{FF878659-7E61-4F31-B85E-4791D31EB0A9}"/>
          </ac:spMkLst>
        </pc:spChg>
        <pc:spChg chg="mod ord">
          <ac:chgData name="Syafiq Fathullah" userId="d83618a1f27b16ee" providerId="LiveId" clId="{8D49F306-5239-4CF2-AA86-9570BB352AF1}" dt="2021-01-08T03:27:24.083" v="1582" actId="26606"/>
          <ac:spMkLst>
            <pc:docMk/>
            <pc:sldMk cId="936764481" sldId="264"/>
            <ac:spMk id="4" creationId="{03176405-34BC-4FC7-9393-80077C244721}"/>
          </ac:spMkLst>
        </pc:spChg>
        <pc:spChg chg="add">
          <ac:chgData name="Syafiq Fathullah" userId="d83618a1f27b16ee" providerId="LiveId" clId="{8D49F306-5239-4CF2-AA86-9570BB352AF1}" dt="2021-01-08T03:28:21.271" v="1593" actId="11529"/>
          <ac:spMkLst>
            <pc:docMk/>
            <pc:sldMk cId="936764481" sldId="264"/>
            <ac:spMk id="13" creationId="{34C990A0-7009-4C8B-863D-70F7F9F29575}"/>
          </ac:spMkLst>
        </pc:spChg>
        <pc:spChg chg="add">
          <ac:chgData name="Syafiq Fathullah" userId="d83618a1f27b16ee" providerId="LiveId" clId="{8D49F306-5239-4CF2-AA86-9570BB352AF1}" dt="2021-01-08T03:27:24.083" v="1582" actId="26606"/>
          <ac:spMkLst>
            <pc:docMk/>
            <pc:sldMk cId="936764481" sldId="264"/>
            <ac:spMk id="15" creationId="{8651CFA9-6065-4243-AC48-858E359780B1}"/>
          </ac:spMkLst>
        </pc:spChg>
        <pc:spChg chg="add">
          <ac:chgData name="Syafiq Fathullah" userId="d83618a1f27b16ee" providerId="LiveId" clId="{8D49F306-5239-4CF2-AA86-9570BB352AF1}" dt="2021-01-08T03:27:24.083" v="1582" actId="26606"/>
          <ac:spMkLst>
            <pc:docMk/>
            <pc:sldMk cId="936764481" sldId="264"/>
            <ac:spMk id="17" creationId="{37962AE0-6A1C-4B76-9D52-10E5E6D7D3BB}"/>
          </ac:spMkLst>
        </pc:spChg>
        <pc:spChg chg="add mod">
          <ac:chgData name="Syafiq Fathullah" userId="d83618a1f27b16ee" providerId="LiveId" clId="{8D49F306-5239-4CF2-AA86-9570BB352AF1}" dt="2021-01-08T08:37:12.527" v="4689" actId="1076"/>
          <ac:spMkLst>
            <pc:docMk/>
            <pc:sldMk cId="936764481" sldId="264"/>
            <ac:spMk id="39" creationId="{C656DAA5-689B-46C3-A244-CD24D2C5E913}"/>
          </ac:spMkLst>
        </pc:spChg>
        <pc:spChg chg="add mod">
          <ac:chgData name="Syafiq Fathullah" userId="d83618a1f27b16ee" providerId="LiveId" clId="{8D49F306-5239-4CF2-AA86-9570BB352AF1}" dt="2021-01-08T03:28:26.041" v="1595" actId="571"/>
          <ac:spMkLst>
            <pc:docMk/>
            <pc:sldMk cId="936764481" sldId="264"/>
            <ac:spMk id="40" creationId="{0212BE6B-EC7F-4561-A358-DDA56A796912}"/>
          </ac:spMkLst>
        </pc:spChg>
        <pc:spChg chg="add mod">
          <ac:chgData name="Syafiq Fathullah" userId="d83618a1f27b16ee" providerId="LiveId" clId="{8D49F306-5239-4CF2-AA86-9570BB352AF1}" dt="2021-01-08T08:37:24.886" v="4692" actId="1076"/>
          <ac:spMkLst>
            <pc:docMk/>
            <pc:sldMk cId="936764481" sldId="264"/>
            <ac:spMk id="41" creationId="{0A31C1D1-7E11-465D-B661-D2C6EF545A30}"/>
          </ac:spMkLst>
        </pc:spChg>
        <pc:spChg chg="add mod">
          <ac:chgData name="Syafiq Fathullah" userId="d83618a1f27b16ee" providerId="LiveId" clId="{8D49F306-5239-4CF2-AA86-9570BB352AF1}" dt="2021-01-08T08:37:29.212" v="4693" actId="571"/>
          <ac:spMkLst>
            <pc:docMk/>
            <pc:sldMk cId="936764481" sldId="264"/>
            <ac:spMk id="42" creationId="{E43C512E-E673-4F0F-B44B-D1C6FC228EB5}"/>
          </ac:spMkLst>
        </pc:spChg>
        <pc:grpChg chg="add">
          <ac:chgData name="Syafiq Fathullah" userId="d83618a1f27b16ee" providerId="LiveId" clId="{8D49F306-5239-4CF2-AA86-9570BB352AF1}" dt="2021-01-08T03:27:24.083" v="1582" actId="26606"/>
          <ac:grpSpMkLst>
            <pc:docMk/>
            <pc:sldMk cId="936764481" sldId="264"/>
            <ac:grpSpMk id="19" creationId="{6D4CF35A-1CB8-4A56-A0F0-A843694F04DB}"/>
          </ac:grpSpMkLst>
        </pc:grpChg>
        <pc:grpChg chg="add">
          <ac:chgData name="Syafiq Fathullah" userId="d83618a1f27b16ee" providerId="LiveId" clId="{8D49F306-5239-4CF2-AA86-9570BB352AF1}" dt="2021-01-08T03:27:24.083" v="1582" actId="26606"/>
          <ac:grpSpMkLst>
            <pc:docMk/>
            <pc:sldMk cId="936764481" sldId="264"/>
            <ac:grpSpMk id="29" creationId="{A1F5EA6C-B003-4746-BFC6-9ACD6CBE65AF}"/>
          </ac:grpSpMkLst>
        </pc:grpChg>
        <pc:picChg chg="add mod">
          <ac:chgData name="Syafiq Fathullah" userId="d83618a1f27b16ee" providerId="LiveId" clId="{8D49F306-5239-4CF2-AA86-9570BB352AF1}" dt="2021-01-08T03:27:30.402" v="1583" actId="27614"/>
          <ac:picMkLst>
            <pc:docMk/>
            <pc:sldMk cId="936764481" sldId="264"/>
            <ac:picMk id="6" creationId="{8A9AE014-8BAB-4E98-A5BC-56E172D8E287}"/>
          </ac:picMkLst>
        </pc:picChg>
        <pc:picChg chg="add mod ord">
          <ac:chgData name="Syafiq Fathullah" userId="d83618a1f27b16ee" providerId="LiveId" clId="{8D49F306-5239-4CF2-AA86-9570BB352AF1}" dt="2021-01-08T08:37:13.893" v="4690" actId="1076"/>
          <ac:picMkLst>
            <pc:docMk/>
            <pc:sldMk cId="936764481" sldId="264"/>
            <ac:picMk id="8" creationId="{BD8BF52D-B4C9-4E5D-9D5D-F65132B5451B}"/>
          </ac:picMkLst>
        </pc:picChg>
        <pc:picChg chg="add mod">
          <ac:chgData name="Syafiq Fathullah" userId="d83618a1f27b16ee" providerId="LiveId" clId="{8D49F306-5239-4CF2-AA86-9570BB352AF1}" dt="2021-01-08T08:37:10.019" v="4688" actId="1076"/>
          <ac:picMkLst>
            <pc:docMk/>
            <pc:sldMk cId="936764481" sldId="264"/>
            <ac:picMk id="10" creationId="{F6FDEB1D-98E9-4DB4-B871-0EA053EBD585}"/>
          </ac:picMkLst>
        </pc:picChg>
        <pc:picChg chg="add mod modCrop">
          <ac:chgData name="Syafiq Fathullah" userId="d83618a1f27b16ee" providerId="LiveId" clId="{8D49F306-5239-4CF2-AA86-9570BB352AF1}" dt="2021-01-08T03:27:59.051" v="1592" actId="1076"/>
          <ac:picMkLst>
            <pc:docMk/>
            <pc:sldMk cId="936764481" sldId="264"/>
            <ac:picMk id="12" creationId="{6E58B818-CB9E-43EC-9819-1D4B2D55C197}"/>
          </ac:picMkLst>
        </pc:picChg>
      </pc:sldChg>
      <pc:sldChg chg="del">
        <pc:chgData name="Syafiq Fathullah" userId="d83618a1f27b16ee" providerId="LiveId" clId="{8D49F306-5239-4CF2-AA86-9570BB352AF1}" dt="2021-01-08T02:22:55.458" v="24" actId="47"/>
        <pc:sldMkLst>
          <pc:docMk/>
          <pc:sldMk cId="1957360785" sldId="265"/>
        </pc:sldMkLst>
      </pc:sldChg>
      <pc:sldChg chg="addSp delSp modSp new mod">
        <pc:chgData name="Syafiq Fathullah" userId="d83618a1f27b16ee" providerId="LiveId" clId="{8D49F306-5239-4CF2-AA86-9570BB352AF1}" dt="2021-01-08T04:16:36.313" v="2354"/>
        <pc:sldMkLst>
          <pc:docMk/>
          <pc:sldMk cId="3979747000" sldId="265"/>
        </pc:sldMkLst>
        <pc:spChg chg="mod">
          <ac:chgData name="Syafiq Fathullah" userId="d83618a1f27b16ee" providerId="LiveId" clId="{8D49F306-5239-4CF2-AA86-9570BB352AF1}" dt="2021-01-08T04:16:36.313" v="2354"/>
          <ac:spMkLst>
            <pc:docMk/>
            <pc:sldMk cId="3979747000" sldId="265"/>
            <ac:spMk id="2" creationId="{069EB843-4F8C-41D5-9DE2-77CE7FA27680}"/>
          </ac:spMkLst>
        </pc:spChg>
        <pc:spChg chg="mod">
          <ac:chgData name="Syafiq Fathullah" userId="d83618a1f27b16ee" providerId="LiveId" clId="{8D49F306-5239-4CF2-AA86-9570BB352AF1}" dt="2021-01-08T04:16:34.346" v="2353" actId="21"/>
          <ac:spMkLst>
            <pc:docMk/>
            <pc:sldMk cId="3979747000" sldId="265"/>
            <ac:spMk id="3" creationId="{AF62F169-AD01-4DCA-AFA7-847E467894A5}"/>
          </ac:spMkLst>
        </pc:spChg>
        <pc:spChg chg="add mod">
          <ac:chgData name="Syafiq Fathullah" userId="d83618a1f27b16ee" providerId="LiveId" clId="{8D49F306-5239-4CF2-AA86-9570BB352AF1}" dt="2021-01-08T04:10:30.185" v="2206" actId="164"/>
          <ac:spMkLst>
            <pc:docMk/>
            <pc:sldMk cId="3979747000" sldId="265"/>
            <ac:spMk id="11" creationId="{4150E175-C21F-4375-9AC2-2DBA304CC3F0}"/>
          </ac:spMkLst>
        </pc:spChg>
        <pc:spChg chg="add mod">
          <ac:chgData name="Syafiq Fathullah" userId="d83618a1f27b16ee" providerId="LiveId" clId="{8D49F306-5239-4CF2-AA86-9570BB352AF1}" dt="2021-01-08T04:13:05.893" v="2294" actId="13822"/>
          <ac:spMkLst>
            <pc:docMk/>
            <pc:sldMk cId="3979747000" sldId="265"/>
            <ac:spMk id="14" creationId="{6838DD27-BEED-44DF-AEAF-26F2AE448771}"/>
          </ac:spMkLst>
        </pc:spChg>
        <pc:spChg chg="add del">
          <ac:chgData name="Syafiq Fathullah" userId="d83618a1f27b16ee" providerId="LiveId" clId="{8D49F306-5239-4CF2-AA86-9570BB352AF1}" dt="2021-01-08T04:13:22.610" v="2296" actId="22"/>
          <ac:spMkLst>
            <pc:docMk/>
            <pc:sldMk cId="3979747000" sldId="265"/>
            <ac:spMk id="16" creationId="{18C2CDF9-295C-4278-A6F4-3B636C1E88C5}"/>
          </ac:spMkLst>
        </pc:spChg>
        <pc:spChg chg="add del">
          <ac:chgData name="Syafiq Fathullah" userId="d83618a1f27b16ee" providerId="LiveId" clId="{8D49F306-5239-4CF2-AA86-9570BB352AF1}" dt="2021-01-08T04:13:26.016" v="2298" actId="22"/>
          <ac:spMkLst>
            <pc:docMk/>
            <pc:sldMk cId="3979747000" sldId="265"/>
            <ac:spMk id="18" creationId="{1B396AF7-7BDC-4A5E-B504-623818E5B655}"/>
          </ac:spMkLst>
        </pc:spChg>
        <pc:grpChg chg="add mod">
          <ac:chgData name="Syafiq Fathullah" userId="d83618a1f27b16ee" providerId="LiveId" clId="{8D49F306-5239-4CF2-AA86-9570BB352AF1}" dt="2021-01-08T04:10:33.904" v="2208" actId="1076"/>
          <ac:grpSpMkLst>
            <pc:docMk/>
            <pc:sldMk cId="3979747000" sldId="265"/>
            <ac:grpSpMk id="12" creationId="{6247D934-0302-430D-A176-4271562A60A9}"/>
          </ac:grpSpMkLst>
        </pc:grpChg>
        <pc:picChg chg="add del mod">
          <ac:chgData name="Syafiq Fathullah" userId="d83618a1f27b16ee" providerId="LiveId" clId="{8D49F306-5239-4CF2-AA86-9570BB352AF1}" dt="2021-01-08T04:06:04.650" v="2000" actId="478"/>
          <ac:picMkLst>
            <pc:docMk/>
            <pc:sldMk cId="3979747000" sldId="265"/>
            <ac:picMk id="6" creationId="{EE06E26B-2ECB-4DD4-8132-64CBBA801836}"/>
          </ac:picMkLst>
        </pc:picChg>
        <pc:picChg chg="add mod">
          <ac:chgData name="Syafiq Fathullah" userId="d83618a1f27b16ee" providerId="LiveId" clId="{8D49F306-5239-4CF2-AA86-9570BB352AF1}" dt="2021-01-08T04:10:30.185" v="2206" actId="164"/>
          <ac:picMkLst>
            <pc:docMk/>
            <pc:sldMk cId="3979747000" sldId="265"/>
            <ac:picMk id="8" creationId="{9AFCA267-9D7F-4877-9A2B-8D3F9BCE4001}"/>
          </ac:picMkLst>
        </pc:picChg>
        <pc:picChg chg="add mod">
          <ac:chgData name="Syafiq Fathullah" userId="d83618a1f27b16ee" providerId="LiveId" clId="{8D49F306-5239-4CF2-AA86-9570BB352AF1}" dt="2021-01-08T04:10:30.185" v="2206" actId="164"/>
          <ac:picMkLst>
            <pc:docMk/>
            <pc:sldMk cId="3979747000" sldId="265"/>
            <ac:picMk id="10" creationId="{0DAEB8E6-4C46-4910-A5CA-1C522A83FE6F}"/>
          </ac:picMkLst>
        </pc:picChg>
      </pc:sldChg>
      <pc:sldChg chg="del">
        <pc:chgData name="Syafiq Fathullah" userId="d83618a1f27b16ee" providerId="LiveId" clId="{8D49F306-5239-4CF2-AA86-9570BB352AF1}" dt="2021-01-08T02:22:55.657" v="25" actId="47"/>
        <pc:sldMkLst>
          <pc:docMk/>
          <pc:sldMk cId="1376708568" sldId="266"/>
        </pc:sldMkLst>
      </pc:sldChg>
      <pc:sldChg chg="modSp new mod">
        <pc:chgData name="Syafiq Fathullah" userId="d83618a1f27b16ee" providerId="LiveId" clId="{8D49F306-5239-4CF2-AA86-9570BB352AF1}" dt="2021-01-08T04:25:33.689" v="2922" actId="13926"/>
        <pc:sldMkLst>
          <pc:docMk/>
          <pc:sldMk cId="2389439965" sldId="266"/>
        </pc:sldMkLst>
        <pc:spChg chg="mod">
          <ac:chgData name="Syafiq Fathullah" userId="d83618a1f27b16ee" providerId="LiveId" clId="{8D49F306-5239-4CF2-AA86-9570BB352AF1}" dt="2021-01-08T04:17:05.561" v="2382" actId="20577"/>
          <ac:spMkLst>
            <pc:docMk/>
            <pc:sldMk cId="2389439965" sldId="266"/>
            <ac:spMk id="2" creationId="{F2F3E3C3-076E-4D89-B8A3-881C12E9FDB9}"/>
          </ac:spMkLst>
        </pc:spChg>
        <pc:spChg chg="mod">
          <ac:chgData name="Syafiq Fathullah" userId="d83618a1f27b16ee" providerId="LiveId" clId="{8D49F306-5239-4CF2-AA86-9570BB352AF1}" dt="2021-01-08T04:25:33.689" v="2922" actId="13926"/>
          <ac:spMkLst>
            <pc:docMk/>
            <pc:sldMk cId="2389439965" sldId="266"/>
            <ac:spMk id="3" creationId="{93E605F7-63EF-487E-944B-EDAA372892B4}"/>
          </ac:spMkLst>
        </pc:spChg>
      </pc:sldChg>
      <pc:sldChg chg="addSp delSp modSp add mod">
        <pc:chgData name="Syafiq Fathullah" userId="d83618a1f27b16ee" providerId="LiveId" clId="{8D49F306-5239-4CF2-AA86-9570BB352AF1}" dt="2021-01-08T04:16:50.771" v="2375" actId="20577"/>
        <pc:sldMkLst>
          <pc:docMk/>
          <pc:sldMk cId="46003331" sldId="267"/>
        </pc:sldMkLst>
        <pc:spChg chg="mod">
          <ac:chgData name="Syafiq Fathullah" userId="d83618a1f27b16ee" providerId="LiveId" clId="{8D49F306-5239-4CF2-AA86-9570BB352AF1}" dt="2021-01-08T04:16:43.592" v="2356"/>
          <ac:spMkLst>
            <pc:docMk/>
            <pc:sldMk cId="46003331" sldId="267"/>
            <ac:spMk id="2" creationId="{069EB843-4F8C-41D5-9DE2-77CE7FA27680}"/>
          </ac:spMkLst>
        </pc:spChg>
        <pc:spChg chg="mod">
          <ac:chgData name="Syafiq Fathullah" userId="d83618a1f27b16ee" providerId="LiveId" clId="{8D49F306-5239-4CF2-AA86-9570BB352AF1}" dt="2021-01-08T04:16:50.771" v="2375" actId="20577"/>
          <ac:spMkLst>
            <pc:docMk/>
            <pc:sldMk cId="46003331" sldId="267"/>
            <ac:spMk id="3" creationId="{AF62F169-AD01-4DCA-AFA7-847E467894A5}"/>
          </ac:spMkLst>
        </pc:spChg>
        <pc:spChg chg="del">
          <ac:chgData name="Syafiq Fathullah" userId="d83618a1f27b16ee" providerId="LiveId" clId="{8D49F306-5239-4CF2-AA86-9570BB352AF1}" dt="2021-01-08T04:13:34.625" v="2301" actId="478"/>
          <ac:spMkLst>
            <pc:docMk/>
            <pc:sldMk cId="46003331" sldId="267"/>
            <ac:spMk id="14" creationId="{6838DD27-BEED-44DF-AEAF-26F2AE448771}"/>
          </ac:spMkLst>
        </pc:spChg>
        <pc:picChg chg="add mod">
          <ac:chgData name="Syafiq Fathullah" userId="d83618a1f27b16ee" providerId="LiveId" clId="{8D49F306-5239-4CF2-AA86-9570BB352AF1}" dt="2021-01-08T04:14:06.232" v="2304" actId="1076"/>
          <ac:picMkLst>
            <pc:docMk/>
            <pc:sldMk cId="46003331" sldId="267"/>
            <ac:picMk id="6" creationId="{DA4F7AC7-C781-4194-AE4F-49968EA7D720}"/>
          </ac:picMkLst>
        </pc:picChg>
      </pc:sldChg>
      <pc:sldChg chg="del">
        <pc:chgData name="Syafiq Fathullah" userId="d83618a1f27b16ee" providerId="LiveId" clId="{8D49F306-5239-4CF2-AA86-9570BB352AF1}" dt="2021-01-08T02:22:55.814" v="26" actId="47"/>
        <pc:sldMkLst>
          <pc:docMk/>
          <pc:sldMk cId="571260159" sldId="267"/>
        </pc:sldMkLst>
      </pc:sldChg>
      <pc:sldChg chg="del">
        <pc:chgData name="Syafiq Fathullah" userId="d83618a1f27b16ee" providerId="LiveId" clId="{8D49F306-5239-4CF2-AA86-9570BB352AF1}" dt="2021-01-08T02:22:55.966" v="27" actId="47"/>
        <pc:sldMkLst>
          <pc:docMk/>
          <pc:sldMk cId="2097528335" sldId="268"/>
        </pc:sldMkLst>
      </pc:sldChg>
      <pc:sldChg chg="addSp modSp new mod setBg">
        <pc:chgData name="Syafiq Fathullah" userId="d83618a1f27b16ee" providerId="LiveId" clId="{8D49F306-5239-4CF2-AA86-9570BB352AF1}" dt="2021-01-08T05:10:07.018" v="3329" actId="20577"/>
        <pc:sldMkLst>
          <pc:docMk/>
          <pc:sldMk cId="2382850758" sldId="268"/>
        </pc:sldMkLst>
        <pc:spChg chg="mod">
          <ac:chgData name="Syafiq Fathullah" userId="d83618a1f27b16ee" providerId="LiveId" clId="{8D49F306-5239-4CF2-AA86-9570BB352AF1}" dt="2021-01-08T04:32:43.152" v="2949" actId="20577"/>
          <ac:spMkLst>
            <pc:docMk/>
            <pc:sldMk cId="2382850758" sldId="268"/>
            <ac:spMk id="2" creationId="{C48EF8CA-EA79-45D7-9BEE-E65C075D56B9}"/>
          </ac:spMkLst>
        </pc:spChg>
        <pc:spChg chg="mod">
          <ac:chgData name="Syafiq Fathullah" userId="d83618a1f27b16ee" providerId="LiveId" clId="{8D49F306-5239-4CF2-AA86-9570BB352AF1}" dt="2021-01-08T05:10:07.018" v="3329" actId="20577"/>
          <ac:spMkLst>
            <pc:docMk/>
            <pc:sldMk cId="2382850758" sldId="268"/>
            <ac:spMk id="3" creationId="{FBA47027-B77A-4AD2-9301-AD6B7E7E12AC}"/>
          </ac:spMkLst>
        </pc:spChg>
        <pc:spChg chg="mod ord">
          <ac:chgData name="Syafiq Fathullah" userId="d83618a1f27b16ee" providerId="LiveId" clId="{8D49F306-5239-4CF2-AA86-9570BB352AF1}" dt="2021-01-08T04:32:27.690" v="2933" actId="26606"/>
          <ac:spMkLst>
            <pc:docMk/>
            <pc:sldMk cId="2382850758" sldId="268"/>
            <ac:spMk id="4" creationId="{678D40C3-5C62-47D4-9BEF-6CA516FA7E6C}"/>
          </ac:spMkLst>
        </pc:spChg>
        <pc:spChg chg="add">
          <ac:chgData name="Syafiq Fathullah" userId="d83618a1f27b16ee" providerId="LiveId" clId="{8D49F306-5239-4CF2-AA86-9570BB352AF1}" dt="2021-01-08T04:32:27.690" v="2933" actId="26606"/>
          <ac:spMkLst>
            <pc:docMk/>
            <pc:sldMk cId="2382850758" sldId="268"/>
            <ac:spMk id="13" creationId="{8651CFA9-6065-4243-AC48-858E359780B1}"/>
          </ac:spMkLst>
        </pc:spChg>
        <pc:spChg chg="add">
          <ac:chgData name="Syafiq Fathullah" userId="d83618a1f27b16ee" providerId="LiveId" clId="{8D49F306-5239-4CF2-AA86-9570BB352AF1}" dt="2021-01-08T04:32:27.690" v="2933" actId="26606"/>
          <ac:spMkLst>
            <pc:docMk/>
            <pc:sldMk cId="2382850758" sldId="268"/>
            <ac:spMk id="15" creationId="{37962AE0-6A1C-4B76-9D52-10E5E6D7D3BB}"/>
          </ac:spMkLst>
        </pc:spChg>
        <pc:spChg chg="add">
          <ac:chgData name="Syafiq Fathullah" userId="d83618a1f27b16ee" providerId="LiveId" clId="{8D49F306-5239-4CF2-AA86-9570BB352AF1}" dt="2021-01-08T04:32:27.690" v="2933" actId="26606"/>
          <ac:spMkLst>
            <pc:docMk/>
            <pc:sldMk cId="2382850758" sldId="268"/>
            <ac:spMk id="27" creationId="{E1053F4E-9FA5-4F7B-9769-047E79535355}"/>
          </ac:spMkLst>
        </pc:spChg>
        <pc:grpChg chg="add">
          <ac:chgData name="Syafiq Fathullah" userId="d83618a1f27b16ee" providerId="LiveId" clId="{8D49F306-5239-4CF2-AA86-9570BB352AF1}" dt="2021-01-08T04:32:27.690" v="2933" actId="26606"/>
          <ac:grpSpMkLst>
            <pc:docMk/>
            <pc:sldMk cId="2382850758" sldId="268"/>
            <ac:grpSpMk id="17" creationId="{459862C0-828C-4688-9C70-32B106308471}"/>
          </ac:grpSpMkLst>
        </pc:grpChg>
        <pc:grpChg chg="add">
          <ac:chgData name="Syafiq Fathullah" userId="d83618a1f27b16ee" providerId="LiveId" clId="{8D49F306-5239-4CF2-AA86-9570BB352AF1}" dt="2021-01-08T04:32:27.690" v="2933" actId="26606"/>
          <ac:grpSpMkLst>
            <pc:docMk/>
            <pc:sldMk cId="2382850758" sldId="268"/>
            <ac:grpSpMk id="29" creationId="{AD4BD16E-C737-4940-9554-4F38D19BD645}"/>
          </ac:grpSpMkLst>
        </pc:grpChg>
        <pc:picChg chg="add mod">
          <ac:chgData name="Syafiq Fathullah" userId="d83618a1f27b16ee" providerId="LiveId" clId="{8D49F306-5239-4CF2-AA86-9570BB352AF1}" dt="2021-01-08T04:32:37.466" v="2936" actId="1076"/>
          <ac:picMkLst>
            <pc:docMk/>
            <pc:sldMk cId="2382850758" sldId="268"/>
            <ac:picMk id="6" creationId="{31AE9851-3AC3-403D-90CF-AF598ABFFD02}"/>
          </ac:picMkLst>
        </pc:picChg>
        <pc:picChg chg="add mod">
          <ac:chgData name="Syafiq Fathullah" userId="d83618a1f27b16ee" providerId="LiveId" clId="{8D49F306-5239-4CF2-AA86-9570BB352AF1}" dt="2021-01-08T04:32:31.332" v="2935" actId="14100"/>
          <ac:picMkLst>
            <pc:docMk/>
            <pc:sldMk cId="2382850758" sldId="268"/>
            <ac:picMk id="8" creationId="{AB5F69AE-408C-4BC9-97F1-F004DE7B1B40}"/>
          </ac:picMkLst>
        </pc:picChg>
      </pc:sldChg>
      <pc:sldChg chg="del">
        <pc:chgData name="Syafiq Fathullah" userId="d83618a1f27b16ee" providerId="LiveId" clId="{8D49F306-5239-4CF2-AA86-9570BB352AF1}" dt="2021-01-08T02:22:56.154" v="28" actId="47"/>
        <pc:sldMkLst>
          <pc:docMk/>
          <pc:sldMk cId="883984800" sldId="269"/>
        </pc:sldMkLst>
      </pc:sldChg>
      <pc:sldChg chg="modSp add mod">
        <pc:chgData name="Syafiq Fathullah" userId="d83618a1f27b16ee" providerId="LiveId" clId="{8D49F306-5239-4CF2-AA86-9570BB352AF1}" dt="2021-01-08T08:16:29.990" v="3625" actId="20577"/>
        <pc:sldMkLst>
          <pc:docMk/>
          <pc:sldMk cId="1979879297" sldId="269"/>
        </pc:sldMkLst>
        <pc:spChg chg="mod">
          <ac:chgData name="Syafiq Fathullah" userId="d83618a1f27b16ee" providerId="LiveId" clId="{8D49F306-5239-4CF2-AA86-9570BB352AF1}" dt="2021-01-08T08:16:29.990" v="3625" actId="20577"/>
          <ac:spMkLst>
            <pc:docMk/>
            <pc:sldMk cId="1979879297" sldId="269"/>
            <ac:spMk id="3" creationId="{FBA765D3-13A8-4457-A2F0-5C15F6A2EC20}"/>
          </ac:spMkLst>
        </pc:spChg>
      </pc:sldChg>
      <pc:sldChg chg="new del">
        <pc:chgData name="Syafiq Fathullah" userId="d83618a1f27b16ee" providerId="LiveId" clId="{8D49F306-5239-4CF2-AA86-9570BB352AF1}" dt="2021-01-08T05:10:22.428" v="3331" actId="47"/>
        <pc:sldMkLst>
          <pc:docMk/>
          <pc:sldMk cId="3357965370" sldId="269"/>
        </pc:sldMkLst>
      </pc:sldChg>
      <pc:sldChg chg="del">
        <pc:chgData name="Syafiq Fathullah" userId="d83618a1f27b16ee" providerId="LiveId" clId="{8D49F306-5239-4CF2-AA86-9570BB352AF1}" dt="2021-01-08T02:22:56.341" v="29" actId="47"/>
        <pc:sldMkLst>
          <pc:docMk/>
          <pc:sldMk cId="177503886" sldId="270"/>
        </pc:sldMkLst>
      </pc:sldChg>
      <pc:sldChg chg="addSp modSp new mod">
        <pc:chgData name="Syafiq Fathullah" userId="d83618a1f27b16ee" providerId="LiveId" clId="{8D49F306-5239-4CF2-AA86-9570BB352AF1}" dt="2021-01-08T08:14:35.507" v="3577" actId="14100"/>
        <pc:sldMkLst>
          <pc:docMk/>
          <pc:sldMk cId="3451622568" sldId="270"/>
        </pc:sldMkLst>
        <pc:spChg chg="mod">
          <ac:chgData name="Syafiq Fathullah" userId="d83618a1f27b16ee" providerId="LiveId" clId="{8D49F306-5239-4CF2-AA86-9570BB352AF1}" dt="2021-01-08T07:33:22.104" v="3421" actId="20577"/>
          <ac:spMkLst>
            <pc:docMk/>
            <pc:sldMk cId="3451622568" sldId="270"/>
            <ac:spMk id="2" creationId="{11986A33-7F4D-45D4-92BF-5607DC61E6C7}"/>
          </ac:spMkLst>
        </pc:spChg>
        <pc:spChg chg="mod">
          <ac:chgData name="Syafiq Fathullah" userId="d83618a1f27b16ee" providerId="LiveId" clId="{8D49F306-5239-4CF2-AA86-9570BB352AF1}" dt="2021-01-08T08:13:17.681" v="3553" actId="20577"/>
          <ac:spMkLst>
            <pc:docMk/>
            <pc:sldMk cId="3451622568" sldId="270"/>
            <ac:spMk id="3" creationId="{A659D1BD-34FB-4358-AFBD-A6426E4D5790}"/>
          </ac:spMkLst>
        </pc:spChg>
        <pc:picChg chg="add mod">
          <ac:chgData name="Syafiq Fathullah" userId="d83618a1f27b16ee" providerId="LiveId" clId="{8D49F306-5239-4CF2-AA86-9570BB352AF1}" dt="2021-01-08T08:13:32.895" v="3556" actId="14100"/>
          <ac:picMkLst>
            <pc:docMk/>
            <pc:sldMk cId="3451622568" sldId="270"/>
            <ac:picMk id="5" creationId="{A499DAFF-9EE5-48CD-9F1F-E3F9ADB0C4A8}"/>
          </ac:picMkLst>
        </pc:picChg>
        <pc:picChg chg="add mod">
          <ac:chgData name="Syafiq Fathullah" userId="d83618a1f27b16ee" providerId="LiveId" clId="{8D49F306-5239-4CF2-AA86-9570BB352AF1}" dt="2021-01-08T08:14:35.507" v="3577" actId="14100"/>
          <ac:picMkLst>
            <pc:docMk/>
            <pc:sldMk cId="3451622568" sldId="270"/>
            <ac:picMk id="6" creationId="{8776C0FB-FE2F-4304-841F-5BD2EDD602F2}"/>
          </ac:picMkLst>
        </pc:picChg>
      </pc:sldChg>
      <pc:sldChg chg="addSp modSp new mod">
        <pc:chgData name="Syafiq Fathullah" userId="d83618a1f27b16ee" providerId="LiveId" clId="{8D49F306-5239-4CF2-AA86-9570BB352AF1}" dt="2021-01-08T08:15:06.735" v="3596" actId="1076"/>
        <pc:sldMkLst>
          <pc:docMk/>
          <pc:sldMk cId="2197710159" sldId="271"/>
        </pc:sldMkLst>
        <pc:spChg chg="mod">
          <ac:chgData name="Syafiq Fathullah" userId="d83618a1f27b16ee" providerId="LiveId" clId="{8D49F306-5239-4CF2-AA86-9570BB352AF1}" dt="2021-01-08T08:14:20.608" v="3574" actId="20577"/>
          <ac:spMkLst>
            <pc:docMk/>
            <pc:sldMk cId="2197710159" sldId="271"/>
            <ac:spMk id="2" creationId="{BB03239B-D800-4BBB-A8F6-9B0F30A97876}"/>
          </ac:spMkLst>
        </pc:spChg>
        <pc:spChg chg="mod">
          <ac:chgData name="Syafiq Fathullah" userId="d83618a1f27b16ee" providerId="LiveId" clId="{8D49F306-5239-4CF2-AA86-9570BB352AF1}" dt="2021-01-08T08:15:00.097" v="3594" actId="20577"/>
          <ac:spMkLst>
            <pc:docMk/>
            <pc:sldMk cId="2197710159" sldId="271"/>
            <ac:spMk id="3" creationId="{01E35CB2-76F6-4225-956E-2DC0D1C5D3EB}"/>
          </ac:spMkLst>
        </pc:spChg>
        <pc:picChg chg="add mod">
          <ac:chgData name="Syafiq Fathullah" userId="d83618a1f27b16ee" providerId="LiveId" clId="{8D49F306-5239-4CF2-AA86-9570BB352AF1}" dt="2021-01-08T08:15:06.735" v="3596" actId="1076"/>
          <ac:picMkLst>
            <pc:docMk/>
            <pc:sldMk cId="2197710159" sldId="271"/>
            <ac:picMk id="5" creationId="{A94D5C0C-6F89-4C11-8529-5A5D15929B45}"/>
          </ac:picMkLst>
        </pc:picChg>
      </pc:sldChg>
      <pc:sldChg chg="del">
        <pc:chgData name="Syafiq Fathullah" userId="d83618a1f27b16ee" providerId="LiveId" clId="{8D49F306-5239-4CF2-AA86-9570BB352AF1}" dt="2021-01-08T02:22:56.515" v="30" actId="47"/>
        <pc:sldMkLst>
          <pc:docMk/>
          <pc:sldMk cId="2278827305" sldId="271"/>
        </pc:sldMkLst>
      </pc:sldChg>
      <pc:sldChg chg="del">
        <pc:chgData name="Syafiq Fathullah" userId="d83618a1f27b16ee" providerId="LiveId" clId="{8D49F306-5239-4CF2-AA86-9570BB352AF1}" dt="2021-01-08T02:22:56.676" v="31" actId="47"/>
        <pc:sldMkLst>
          <pc:docMk/>
          <pc:sldMk cId="700267772" sldId="272"/>
        </pc:sldMkLst>
      </pc:sldChg>
      <pc:sldChg chg="addSp modSp new mod">
        <pc:chgData name="Syafiq Fathullah" userId="d83618a1f27b16ee" providerId="LiveId" clId="{8D49F306-5239-4CF2-AA86-9570BB352AF1}" dt="2021-01-08T08:17:08.122" v="3648" actId="1076"/>
        <pc:sldMkLst>
          <pc:docMk/>
          <pc:sldMk cId="4209477990" sldId="272"/>
        </pc:sldMkLst>
        <pc:spChg chg="mod">
          <ac:chgData name="Syafiq Fathullah" userId="d83618a1f27b16ee" providerId="LiveId" clId="{8D49F306-5239-4CF2-AA86-9570BB352AF1}" dt="2021-01-08T08:16:18.788" v="3615" actId="20577"/>
          <ac:spMkLst>
            <pc:docMk/>
            <pc:sldMk cId="4209477990" sldId="272"/>
            <ac:spMk id="2" creationId="{8A723B4E-9FBA-4DD1-80A3-FC45F1096F2A}"/>
          </ac:spMkLst>
        </pc:spChg>
        <pc:spChg chg="mod">
          <ac:chgData name="Syafiq Fathullah" userId="d83618a1f27b16ee" providerId="LiveId" clId="{8D49F306-5239-4CF2-AA86-9570BB352AF1}" dt="2021-01-08T08:17:03.176" v="3646" actId="403"/>
          <ac:spMkLst>
            <pc:docMk/>
            <pc:sldMk cId="4209477990" sldId="272"/>
            <ac:spMk id="3" creationId="{CAF8687B-D001-4B8C-8B37-5B84BAFF15E6}"/>
          </ac:spMkLst>
        </pc:spChg>
        <pc:picChg chg="add mod">
          <ac:chgData name="Syafiq Fathullah" userId="d83618a1f27b16ee" providerId="LiveId" clId="{8D49F306-5239-4CF2-AA86-9570BB352AF1}" dt="2021-01-08T08:17:08.122" v="3648" actId="1076"/>
          <ac:picMkLst>
            <pc:docMk/>
            <pc:sldMk cId="4209477990" sldId="272"/>
            <ac:picMk id="6" creationId="{D6A9CB70-E8D7-45A9-87ED-9FEF08933ED0}"/>
          </ac:picMkLst>
        </pc:picChg>
      </pc:sldChg>
      <pc:sldChg chg="del">
        <pc:chgData name="Syafiq Fathullah" userId="d83618a1f27b16ee" providerId="LiveId" clId="{8D49F306-5239-4CF2-AA86-9570BB352AF1}" dt="2021-01-08T02:22:56.859" v="32" actId="47"/>
        <pc:sldMkLst>
          <pc:docMk/>
          <pc:sldMk cId="1939694440" sldId="273"/>
        </pc:sldMkLst>
      </pc:sldChg>
      <pc:sldChg chg="addSp modSp new mod">
        <pc:chgData name="Syafiq Fathullah" userId="d83618a1f27b16ee" providerId="LiveId" clId="{8D49F306-5239-4CF2-AA86-9570BB352AF1}" dt="2021-01-08T08:18:59.758" v="3673" actId="20577"/>
        <pc:sldMkLst>
          <pc:docMk/>
          <pc:sldMk cId="3710249153" sldId="273"/>
        </pc:sldMkLst>
        <pc:spChg chg="mod">
          <ac:chgData name="Syafiq Fathullah" userId="d83618a1f27b16ee" providerId="LiveId" clId="{8D49F306-5239-4CF2-AA86-9570BB352AF1}" dt="2021-01-08T08:18:59.758" v="3673" actId="20577"/>
          <ac:spMkLst>
            <pc:docMk/>
            <pc:sldMk cId="3710249153" sldId="273"/>
            <ac:spMk id="2" creationId="{5006D122-ECD5-44FB-ABEA-568EB5B78129}"/>
          </ac:spMkLst>
        </pc:spChg>
        <pc:spChg chg="mod">
          <ac:chgData name="Syafiq Fathullah" userId="d83618a1f27b16ee" providerId="LiveId" clId="{8D49F306-5239-4CF2-AA86-9570BB352AF1}" dt="2021-01-08T08:18:08.359" v="3657" actId="403"/>
          <ac:spMkLst>
            <pc:docMk/>
            <pc:sldMk cId="3710249153" sldId="273"/>
            <ac:spMk id="3" creationId="{55646919-EC8A-4A2E-96EE-6577F19F4346}"/>
          </ac:spMkLst>
        </pc:spChg>
        <pc:picChg chg="add mod">
          <ac:chgData name="Syafiq Fathullah" userId="d83618a1f27b16ee" providerId="LiveId" clId="{8D49F306-5239-4CF2-AA86-9570BB352AF1}" dt="2021-01-08T08:18:40.007" v="3660" actId="1076"/>
          <ac:picMkLst>
            <pc:docMk/>
            <pc:sldMk cId="3710249153" sldId="273"/>
            <ac:picMk id="6" creationId="{C3E678FD-6F21-4B9F-A500-E19F4F17094A}"/>
          </ac:picMkLst>
        </pc:picChg>
        <pc:picChg chg="add mod">
          <ac:chgData name="Syafiq Fathullah" userId="d83618a1f27b16ee" providerId="LiveId" clId="{8D49F306-5239-4CF2-AA86-9570BB352AF1}" dt="2021-01-08T08:18:51.794" v="3664" actId="1076"/>
          <ac:picMkLst>
            <pc:docMk/>
            <pc:sldMk cId="3710249153" sldId="273"/>
            <ac:picMk id="7" creationId="{29D63646-A226-4819-A000-83EBD22F2F52}"/>
          </ac:picMkLst>
        </pc:picChg>
      </pc:sldChg>
      <pc:sldChg chg="addSp modSp new mod">
        <pc:chgData name="Syafiq Fathullah" userId="d83618a1f27b16ee" providerId="LiveId" clId="{8D49F306-5239-4CF2-AA86-9570BB352AF1}" dt="2021-01-08T08:21:54.018" v="3848" actId="1076"/>
        <pc:sldMkLst>
          <pc:docMk/>
          <pc:sldMk cId="219735285" sldId="274"/>
        </pc:sldMkLst>
        <pc:spChg chg="mod">
          <ac:chgData name="Syafiq Fathullah" userId="d83618a1f27b16ee" providerId="LiveId" clId="{8D49F306-5239-4CF2-AA86-9570BB352AF1}" dt="2021-01-08T08:19:25.489" v="3683" actId="20577"/>
          <ac:spMkLst>
            <pc:docMk/>
            <pc:sldMk cId="219735285" sldId="274"/>
            <ac:spMk id="2" creationId="{D99BDB70-EC8C-425B-954A-64F7C99DF656}"/>
          </ac:spMkLst>
        </pc:spChg>
        <pc:spChg chg="mod">
          <ac:chgData name="Syafiq Fathullah" userId="d83618a1f27b16ee" providerId="LiveId" clId="{8D49F306-5239-4CF2-AA86-9570BB352AF1}" dt="2021-01-08T08:20:45.977" v="3821" actId="20577"/>
          <ac:spMkLst>
            <pc:docMk/>
            <pc:sldMk cId="219735285" sldId="274"/>
            <ac:spMk id="3" creationId="{AB8F6AD0-B24E-40DB-BAFE-6174C5E14952}"/>
          </ac:spMkLst>
        </pc:spChg>
        <pc:picChg chg="add mod">
          <ac:chgData name="Syafiq Fathullah" userId="d83618a1f27b16ee" providerId="LiveId" clId="{8D49F306-5239-4CF2-AA86-9570BB352AF1}" dt="2021-01-08T08:21:07.671" v="3825" actId="1076"/>
          <ac:picMkLst>
            <pc:docMk/>
            <pc:sldMk cId="219735285" sldId="274"/>
            <ac:picMk id="6" creationId="{90A6B74C-8676-4290-885F-55153374D827}"/>
          </ac:picMkLst>
        </pc:picChg>
        <pc:picChg chg="add mod">
          <ac:chgData name="Syafiq Fathullah" userId="d83618a1f27b16ee" providerId="LiveId" clId="{8D49F306-5239-4CF2-AA86-9570BB352AF1}" dt="2021-01-08T08:21:54.018" v="3848" actId="1076"/>
          <ac:picMkLst>
            <pc:docMk/>
            <pc:sldMk cId="219735285" sldId="274"/>
            <ac:picMk id="8" creationId="{E6DC6EF6-A1DC-4F6E-B435-94E0EB81CB1B}"/>
          </ac:picMkLst>
        </pc:picChg>
      </pc:sldChg>
      <pc:sldChg chg="del">
        <pc:chgData name="Syafiq Fathullah" userId="d83618a1f27b16ee" providerId="LiveId" clId="{8D49F306-5239-4CF2-AA86-9570BB352AF1}" dt="2021-01-08T02:22:57.030" v="33" actId="47"/>
        <pc:sldMkLst>
          <pc:docMk/>
          <pc:sldMk cId="3802199907" sldId="274"/>
        </pc:sldMkLst>
      </pc:sldChg>
      <pc:sldChg chg="addSp modSp new mod">
        <pc:chgData name="Syafiq Fathullah" userId="d83618a1f27b16ee" providerId="LiveId" clId="{8D49F306-5239-4CF2-AA86-9570BB352AF1}" dt="2021-01-08T08:30:16.814" v="4293" actId="20577"/>
        <pc:sldMkLst>
          <pc:docMk/>
          <pc:sldMk cId="976495280" sldId="275"/>
        </pc:sldMkLst>
        <pc:spChg chg="mod">
          <ac:chgData name="Syafiq Fathullah" userId="d83618a1f27b16ee" providerId="LiveId" clId="{8D49F306-5239-4CF2-AA86-9570BB352AF1}" dt="2021-01-08T08:21:23.776" v="3843" actId="20577"/>
          <ac:spMkLst>
            <pc:docMk/>
            <pc:sldMk cId="976495280" sldId="275"/>
            <ac:spMk id="2" creationId="{05017861-009B-4559-90C8-3EDD5DC6F9A6}"/>
          </ac:spMkLst>
        </pc:spChg>
        <pc:spChg chg="mod">
          <ac:chgData name="Syafiq Fathullah" userId="d83618a1f27b16ee" providerId="LiveId" clId="{8D49F306-5239-4CF2-AA86-9570BB352AF1}" dt="2021-01-08T08:30:16.814" v="4293" actId="20577"/>
          <ac:spMkLst>
            <pc:docMk/>
            <pc:sldMk cId="976495280" sldId="275"/>
            <ac:spMk id="3" creationId="{F88DDEFB-6FC7-4BDE-B7E7-10D8B61D0AF3}"/>
          </ac:spMkLst>
        </pc:spChg>
        <pc:picChg chg="add mod">
          <ac:chgData name="Syafiq Fathullah" userId="d83618a1f27b16ee" providerId="LiveId" clId="{8D49F306-5239-4CF2-AA86-9570BB352AF1}" dt="2021-01-08T08:26:31.681" v="4193" actId="1076"/>
          <ac:picMkLst>
            <pc:docMk/>
            <pc:sldMk cId="976495280" sldId="275"/>
            <ac:picMk id="6" creationId="{DD106783-C9B5-4498-BCAC-7F46B1E1FDF8}"/>
          </ac:picMkLst>
        </pc:picChg>
      </pc:sldChg>
      <pc:sldChg chg="del">
        <pc:chgData name="Syafiq Fathullah" userId="d83618a1f27b16ee" providerId="LiveId" clId="{8D49F306-5239-4CF2-AA86-9570BB352AF1}" dt="2021-01-08T02:22:57.223" v="34" actId="47"/>
        <pc:sldMkLst>
          <pc:docMk/>
          <pc:sldMk cId="2045571469" sldId="275"/>
        </pc:sldMkLst>
      </pc:sldChg>
      <pc:sldChg chg="addSp modSp new mod setBg">
        <pc:chgData name="Syafiq Fathullah" userId="d83618a1f27b16ee" providerId="LiveId" clId="{8D49F306-5239-4CF2-AA86-9570BB352AF1}" dt="2021-01-08T08:34:32.649" v="4653" actId="20577"/>
        <pc:sldMkLst>
          <pc:docMk/>
          <pc:sldMk cId="2258017550" sldId="276"/>
        </pc:sldMkLst>
        <pc:spChg chg="mod">
          <ac:chgData name="Syafiq Fathullah" userId="d83618a1f27b16ee" providerId="LiveId" clId="{8D49F306-5239-4CF2-AA86-9570BB352AF1}" dt="2021-01-08T08:34:06.006" v="4587" actId="26606"/>
          <ac:spMkLst>
            <pc:docMk/>
            <pc:sldMk cId="2258017550" sldId="276"/>
            <ac:spMk id="2" creationId="{F50ACBE0-C521-437F-B03D-51EBA8C3263B}"/>
          </ac:spMkLst>
        </pc:spChg>
        <pc:spChg chg="mod">
          <ac:chgData name="Syafiq Fathullah" userId="d83618a1f27b16ee" providerId="LiveId" clId="{8D49F306-5239-4CF2-AA86-9570BB352AF1}" dt="2021-01-08T08:34:32.649" v="4653" actId="20577"/>
          <ac:spMkLst>
            <pc:docMk/>
            <pc:sldMk cId="2258017550" sldId="276"/>
            <ac:spMk id="3" creationId="{20D14C0B-C1CD-4E88-92B1-EF051C39F754}"/>
          </ac:spMkLst>
        </pc:spChg>
        <pc:spChg chg="mod">
          <ac:chgData name="Syafiq Fathullah" userId="d83618a1f27b16ee" providerId="LiveId" clId="{8D49F306-5239-4CF2-AA86-9570BB352AF1}" dt="2021-01-08T08:34:06.006" v="4587" actId="26606"/>
          <ac:spMkLst>
            <pc:docMk/>
            <pc:sldMk cId="2258017550" sldId="276"/>
            <ac:spMk id="4" creationId="{156B871D-1475-4889-A119-09B3AB075121}"/>
          </ac:spMkLst>
        </pc:spChg>
        <pc:spChg chg="add">
          <ac:chgData name="Syafiq Fathullah" userId="d83618a1f27b16ee" providerId="LiveId" clId="{8D49F306-5239-4CF2-AA86-9570BB352AF1}" dt="2021-01-08T08:34:06.006" v="4587" actId="26606"/>
          <ac:spMkLst>
            <pc:docMk/>
            <pc:sldMk cId="2258017550" sldId="276"/>
            <ac:spMk id="11" creationId="{8651CFA9-6065-4243-AC48-858E359780B1}"/>
          </ac:spMkLst>
        </pc:spChg>
        <pc:spChg chg="add">
          <ac:chgData name="Syafiq Fathullah" userId="d83618a1f27b16ee" providerId="LiveId" clId="{8D49F306-5239-4CF2-AA86-9570BB352AF1}" dt="2021-01-08T08:34:06.006" v="4587" actId="26606"/>
          <ac:spMkLst>
            <pc:docMk/>
            <pc:sldMk cId="2258017550" sldId="276"/>
            <ac:spMk id="13" creationId="{37962AE0-6A1C-4B76-9D52-10E5E6D7D3BB}"/>
          </ac:spMkLst>
        </pc:spChg>
        <pc:grpChg chg="add">
          <ac:chgData name="Syafiq Fathullah" userId="d83618a1f27b16ee" providerId="LiveId" clId="{8D49F306-5239-4CF2-AA86-9570BB352AF1}" dt="2021-01-08T08:34:06.006" v="4587" actId="26606"/>
          <ac:grpSpMkLst>
            <pc:docMk/>
            <pc:sldMk cId="2258017550" sldId="276"/>
            <ac:grpSpMk id="15" creationId="{49EBBDF7-403B-404C-AE65-6529C4797770}"/>
          </ac:grpSpMkLst>
        </pc:grpChg>
        <pc:grpChg chg="add">
          <ac:chgData name="Syafiq Fathullah" userId="d83618a1f27b16ee" providerId="LiveId" clId="{8D49F306-5239-4CF2-AA86-9570BB352AF1}" dt="2021-01-08T08:34:06.006" v="4587" actId="26606"/>
          <ac:grpSpMkLst>
            <pc:docMk/>
            <pc:sldMk cId="2258017550" sldId="276"/>
            <ac:grpSpMk id="25" creationId="{1C0BEBF8-7FFB-422A-98F0-90FF9E7F3C1F}"/>
          </ac:grpSpMkLst>
        </pc:grpChg>
        <pc:picChg chg="add mod ord">
          <ac:chgData name="Syafiq Fathullah" userId="d83618a1f27b16ee" providerId="LiveId" clId="{8D49F306-5239-4CF2-AA86-9570BB352AF1}" dt="2021-01-08T08:34:06.006" v="4587" actId="26606"/>
          <ac:picMkLst>
            <pc:docMk/>
            <pc:sldMk cId="2258017550" sldId="276"/>
            <ac:picMk id="6" creationId="{7F89ADE2-9761-46C7-9BA6-667FA11ECCA1}"/>
          </ac:picMkLst>
        </pc:picChg>
      </pc:sldChg>
      <pc:sldChg chg="del">
        <pc:chgData name="Syafiq Fathullah" userId="d83618a1f27b16ee" providerId="LiveId" clId="{8D49F306-5239-4CF2-AA86-9570BB352AF1}" dt="2021-01-08T02:22:57.576" v="36" actId="47"/>
        <pc:sldMkLst>
          <pc:docMk/>
          <pc:sldMk cId="3667629756" sldId="276"/>
        </pc:sldMkLst>
      </pc:sldChg>
      <pc:sldChg chg="del">
        <pc:chgData name="Syafiq Fathullah" userId="d83618a1f27b16ee" providerId="LiveId" clId="{8D49F306-5239-4CF2-AA86-9570BB352AF1}" dt="2021-01-08T02:22:57.771" v="37" actId="47"/>
        <pc:sldMkLst>
          <pc:docMk/>
          <pc:sldMk cId="1973328334" sldId="277"/>
        </pc:sldMkLst>
      </pc:sldChg>
      <pc:sldChg chg="del">
        <pc:chgData name="Syafiq Fathullah" userId="d83618a1f27b16ee" providerId="LiveId" clId="{8D49F306-5239-4CF2-AA86-9570BB352AF1}" dt="2021-01-08T02:22:57.397" v="35" actId="47"/>
        <pc:sldMkLst>
          <pc:docMk/>
          <pc:sldMk cId="3091832029" sldId="278"/>
        </pc:sldMkLst>
      </pc:sldChg>
      <pc:sldChg chg="del">
        <pc:chgData name="Syafiq Fathullah" userId="d83618a1f27b16ee" providerId="LiveId" clId="{8D49F306-5239-4CF2-AA86-9570BB352AF1}" dt="2021-01-08T02:22:57.947" v="38" actId="47"/>
        <pc:sldMkLst>
          <pc:docMk/>
          <pc:sldMk cId="2589817624" sldId="279"/>
        </pc:sldMkLst>
      </pc:sldChg>
      <pc:sldChg chg="del">
        <pc:chgData name="Syafiq Fathullah" userId="d83618a1f27b16ee" providerId="LiveId" clId="{8D49F306-5239-4CF2-AA86-9570BB352AF1}" dt="2021-01-08T02:22:58.131" v="39" actId="47"/>
        <pc:sldMkLst>
          <pc:docMk/>
          <pc:sldMk cId="1980865712" sldId="280"/>
        </pc:sldMkLst>
      </pc:sldChg>
      <pc:sldChg chg="del">
        <pc:chgData name="Syafiq Fathullah" userId="d83618a1f27b16ee" providerId="LiveId" clId="{8D49F306-5239-4CF2-AA86-9570BB352AF1}" dt="2021-01-08T02:22:58.324" v="40" actId="47"/>
        <pc:sldMkLst>
          <pc:docMk/>
          <pc:sldMk cId="1282762491" sldId="281"/>
        </pc:sldMkLst>
      </pc:sldChg>
      <pc:sldChg chg="del">
        <pc:chgData name="Syafiq Fathullah" userId="d83618a1f27b16ee" providerId="LiveId" clId="{8D49F306-5239-4CF2-AA86-9570BB352AF1}" dt="2021-01-08T02:22:58.502" v="41" actId="47"/>
        <pc:sldMkLst>
          <pc:docMk/>
          <pc:sldMk cId="365268000" sldId="282"/>
        </pc:sldMkLst>
      </pc:sldChg>
      <pc:sldChg chg="del">
        <pc:chgData name="Syafiq Fathullah" userId="d83618a1f27b16ee" providerId="LiveId" clId="{8D49F306-5239-4CF2-AA86-9570BB352AF1}" dt="2021-01-08T02:22:58.698" v="42" actId="47"/>
        <pc:sldMkLst>
          <pc:docMk/>
          <pc:sldMk cId="2174787445" sldId="283"/>
        </pc:sldMkLst>
      </pc:sldChg>
      <pc:sldChg chg="del">
        <pc:chgData name="Syafiq Fathullah" userId="d83618a1f27b16ee" providerId="LiveId" clId="{8D49F306-5239-4CF2-AA86-9570BB352AF1}" dt="2021-01-08T02:22:58.888" v="43" actId="47"/>
        <pc:sldMkLst>
          <pc:docMk/>
          <pc:sldMk cId="4040651429" sldId="284"/>
        </pc:sldMkLst>
      </pc:sldChg>
      <pc:sldChg chg="del">
        <pc:chgData name="Syafiq Fathullah" userId="d83618a1f27b16ee" providerId="LiveId" clId="{8D49F306-5239-4CF2-AA86-9570BB352AF1}" dt="2021-01-08T02:22:59.067" v="44" actId="47"/>
        <pc:sldMkLst>
          <pc:docMk/>
          <pc:sldMk cId="57332864" sldId="285"/>
        </pc:sldMkLst>
      </pc:sldChg>
      <pc:sldChg chg="del">
        <pc:chgData name="Syafiq Fathullah" userId="d83618a1f27b16ee" providerId="LiveId" clId="{8D49F306-5239-4CF2-AA86-9570BB352AF1}" dt="2021-01-08T02:22:59.276" v="45" actId="47"/>
        <pc:sldMkLst>
          <pc:docMk/>
          <pc:sldMk cId="3661148648" sldId="286"/>
        </pc:sldMkLst>
      </pc:sldChg>
      <pc:sldChg chg="del">
        <pc:chgData name="Syafiq Fathullah" userId="d83618a1f27b16ee" providerId="LiveId" clId="{8D49F306-5239-4CF2-AA86-9570BB352AF1}" dt="2021-01-08T02:22:59.641" v="47" actId="47"/>
        <pc:sldMkLst>
          <pc:docMk/>
          <pc:sldMk cId="1111860007" sldId="287"/>
        </pc:sldMkLst>
      </pc:sldChg>
      <pc:sldChg chg="del">
        <pc:chgData name="Syafiq Fathullah" userId="d83618a1f27b16ee" providerId="LiveId" clId="{8D49F306-5239-4CF2-AA86-9570BB352AF1}" dt="2021-01-08T02:23:00.040" v="49" actId="47"/>
        <pc:sldMkLst>
          <pc:docMk/>
          <pc:sldMk cId="520248367" sldId="288"/>
        </pc:sldMkLst>
      </pc:sldChg>
      <pc:sldChg chg="del">
        <pc:chgData name="Syafiq Fathullah" userId="d83618a1f27b16ee" providerId="LiveId" clId="{8D49F306-5239-4CF2-AA86-9570BB352AF1}" dt="2021-01-08T02:22:59.831" v="48" actId="47"/>
        <pc:sldMkLst>
          <pc:docMk/>
          <pc:sldMk cId="1205946661" sldId="289"/>
        </pc:sldMkLst>
      </pc:sldChg>
      <pc:sldChg chg="del">
        <pc:chgData name="Syafiq Fathullah" userId="d83618a1f27b16ee" providerId="LiveId" clId="{8D49F306-5239-4CF2-AA86-9570BB352AF1}" dt="2021-01-08T02:22:59.444" v="46" actId="47"/>
        <pc:sldMkLst>
          <pc:docMk/>
          <pc:sldMk cId="2543193009" sldId="290"/>
        </pc:sldMkLst>
      </pc:sldChg>
    </pc:docChg>
  </pc:docChgLst>
  <pc:docChgLst>
    <pc:chgData name="Syafiq Fathullah" userId="d83618a1f27b16ee" providerId="LiveId" clId="{3376115A-5084-48A9-AF64-1C53042CC970}"/>
    <pc:docChg chg="undo custSel mod addSld delSld modSld sldOrd">
      <pc:chgData name="Syafiq Fathullah" userId="d83618a1f27b16ee" providerId="LiveId" clId="{3376115A-5084-48A9-AF64-1C53042CC970}" dt="2021-01-07T23:11:41.954" v="9654" actId="13926"/>
      <pc:docMkLst>
        <pc:docMk/>
      </pc:docMkLst>
      <pc:sldChg chg="modSp mod">
        <pc:chgData name="Syafiq Fathullah" userId="d83618a1f27b16ee" providerId="LiveId" clId="{3376115A-5084-48A9-AF64-1C53042CC970}" dt="2021-01-05T13:55:38.693" v="672" actId="20577"/>
        <pc:sldMkLst>
          <pc:docMk/>
          <pc:sldMk cId="3446414886" sldId="256"/>
        </pc:sldMkLst>
        <pc:spChg chg="mod">
          <ac:chgData name="Syafiq Fathullah" userId="d83618a1f27b16ee" providerId="LiveId" clId="{3376115A-5084-48A9-AF64-1C53042CC970}" dt="2021-01-05T13:55:27.335" v="646" actId="20577"/>
          <ac:spMkLst>
            <pc:docMk/>
            <pc:sldMk cId="3446414886" sldId="256"/>
            <ac:spMk id="2" creationId="{89FFF327-FB45-46A5-804B-4073C2F5A244}"/>
          </ac:spMkLst>
        </pc:spChg>
        <pc:spChg chg="mod">
          <ac:chgData name="Syafiq Fathullah" userId="d83618a1f27b16ee" providerId="LiveId" clId="{3376115A-5084-48A9-AF64-1C53042CC970}" dt="2021-01-05T13:55:38.693" v="672" actId="20577"/>
          <ac:spMkLst>
            <pc:docMk/>
            <pc:sldMk cId="3446414886" sldId="256"/>
            <ac:spMk id="3" creationId="{6962F750-1A80-46D9-91A2-0521E558DC34}"/>
          </ac:spMkLst>
        </pc:spChg>
        <pc:picChg chg="mod">
          <ac:chgData name="Syafiq Fathullah" userId="d83618a1f27b16ee" providerId="LiveId" clId="{3376115A-5084-48A9-AF64-1C53042CC970}" dt="2021-01-05T12:15:32.359" v="84" actId="14100"/>
          <ac:picMkLst>
            <pc:docMk/>
            <pc:sldMk cId="3446414886" sldId="256"/>
            <ac:picMk id="4" creationId="{923A70FF-C050-4B87-864F-853A7A7F9CA1}"/>
          </ac:picMkLst>
        </pc:picChg>
      </pc:sldChg>
      <pc:sldChg chg="addSp modSp mod">
        <pc:chgData name="Syafiq Fathullah" userId="d83618a1f27b16ee" providerId="LiveId" clId="{3376115A-5084-48A9-AF64-1C53042CC970}" dt="2021-01-06T06:06:02.497" v="781" actId="20577"/>
        <pc:sldMkLst>
          <pc:docMk/>
          <pc:sldMk cId="4018972294" sldId="258"/>
        </pc:sldMkLst>
        <pc:spChg chg="mod">
          <ac:chgData name="Syafiq Fathullah" userId="d83618a1f27b16ee" providerId="LiveId" clId="{3376115A-5084-48A9-AF64-1C53042CC970}" dt="2021-01-06T06:06:02.497" v="781" actId="20577"/>
          <ac:spMkLst>
            <pc:docMk/>
            <pc:sldMk cId="4018972294" sldId="258"/>
            <ac:spMk id="3" creationId="{AC1BC833-705C-4E75-8E79-06A1811041A7}"/>
          </ac:spMkLst>
        </pc:spChg>
        <pc:picChg chg="add mod">
          <ac:chgData name="Syafiq Fathullah" userId="d83618a1f27b16ee" providerId="LiveId" clId="{3376115A-5084-48A9-AF64-1C53042CC970}" dt="2021-01-06T02:35:08.617" v="683" actId="1076"/>
          <ac:picMkLst>
            <pc:docMk/>
            <pc:sldMk cId="4018972294" sldId="258"/>
            <ac:picMk id="5" creationId="{D12C3E8B-8FB2-4E78-B8EB-81717793F27B}"/>
          </ac:picMkLst>
        </pc:picChg>
      </pc:sldChg>
      <pc:sldChg chg="modSp mod">
        <pc:chgData name="Syafiq Fathullah" userId="d83618a1f27b16ee" providerId="LiveId" clId="{3376115A-5084-48A9-AF64-1C53042CC970}" dt="2021-01-07T05:09:39.801" v="6077" actId="20577"/>
        <pc:sldMkLst>
          <pc:docMk/>
          <pc:sldMk cId="320976763" sldId="259"/>
        </pc:sldMkLst>
        <pc:spChg chg="mod">
          <ac:chgData name="Syafiq Fathullah" userId="d83618a1f27b16ee" providerId="LiveId" clId="{3376115A-5084-48A9-AF64-1C53042CC970}" dt="2021-01-07T05:09:39.801" v="6077" actId="20577"/>
          <ac:spMkLst>
            <pc:docMk/>
            <pc:sldMk cId="320976763" sldId="259"/>
            <ac:spMk id="2" creationId="{3A14E229-1E5D-40AC-9244-5934A21C2EC5}"/>
          </ac:spMkLst>
        </pc:spChg>
        <pc:spChg chg="mod">
          <ac:chgData name="Syafiq Fathullah" userId="d83618a1f27b16ee" providerId="LiveId" clId="{3376115A-5084-48A9-AF64-1C53042CC970}" dt="2021-01-06T06:39:47.493" v="907" actId="20577"/>
          <ac:spMkLst>
            <pc:docMk/>
            <pc:sldMk cId="320976763" sldId="259"/>
            <ac:spMk id="3" creationId="{FBA765D3-13A8-4457-A2F0-5C15F6A2EC20}"/>
          </ac:spMkLst>
        </pc:spChg>
      </pc:sldChg>
      <pc:sldChg chg="modSp new mod">
        <pc:chgData name="Syafiq Fathullah" userId="d83618a1f27b16ee" providerId="LiveId" clId="{3376115A-5084-48A9-AF64-1C53042CC970}" dt="2021-01-06T13:00:43.602" v="3866" actId="20577"/>
        <pc:sldMkLst>
          <pc:docMk/>
          <pc:sldMk cId="368124500" sldId="260"/>
        </pc:sldMkLst>
        <pc:spChg chg="mod">
          <ac:chgData name="Syafiq Fathullah" userId="d83618a1f27b16ee" providerId="LiveId" clId="{3376115A-5084-48A9-AF64-1C53042CC970}" dt="2021-01-05T12:18:56.768" v="301" actId="20577"/>
          <ac:spMkLst>
            <pc:docMk/>
            <pc:sldMk cId="368124500" sldId="260"/>
            <ac:spMk id="2" creationId="{50C82163-A95D-4197-B46E-FEC825E6BFF9}"/>
          </ac:spMkLst>
        </pc:spChg>
        <pc:spChg chg="mod">
          <ac:chgData name="Syafiq Fathullah" userId="d83618a1f27b16ee" providerId="LiveId" clId="{3376115A-5084-48A9-AF64-1C53042CC970}" dt="2021-01-06T13:00:43.602" v="3866" actId="20577"/>
          <ac:spMkLst>
            <pc:docMk/>
            <pc:sldMk cId="368124500" sldId="260"/>
            <ac:spMk id="3" creationId="{D1B9CFB6-F3AE-4149-B934-E03317144785}"/>
          </ac:spMkLst>
        </pc:spChg>
      </pc:sldChg>
      <pc:sldChg chg="modSp new mod">
        <pc:chgData name="Syafiq Fathullah" userId="d83618a1f27b16ee" providerId="LiveId" clId="{3376115A-5084-48A9-AF64-1C53042CC970}" dt="2021-01-06T06:39:29.038" v="905" actId="20577"/>
        <pc:sldMkLst>
          <pc:docMk/>
          <pc:sldMk cId="253043099" sldId="261"/>
        </pc:sldMkLst>
        <pc:spChg chg="mod">
          <ac:chgData name="Syafiq Fathullah" userId="d83618a1f27b16ee" providerId="LiveId" clId="{3376115A-5084-48A9-AF64-1C53042CC970}" dt="2021-01-06T06:39:29.038" v="905" actId="20577"/>
          <ac:spMkLst>
            <pc:docMk/>
            <pc:sldMk cId="253043099" sldId="261"/>
            <ac:spMk id="2" creationId="{78B0A332-B438-47C1-87EE-D8B7F575CBF2}"/>
          </ac:spMkLst>
        </pc:spChg>
        <pc:spChg chg="mod">
          <ac:chgData name="Syafiq Fathullah" userId="d83618a1f27b16ee" providerId="LiveId" clId="{3376115A-5084-48A9-AF64-1C53042CC970}" dt="2021-01-06T06:29:21.718" v="877" actId="20577"/>
          <ac:spMkLst>
            <pc:docMk/>
            <pc:sldMk cId="253043099" sldId="261"/>
            <ac:spMk id="3" creationId="{0356239F-70FA-4C13-A181-B5FC2B38EFB2}"/>
          </ac:spMkLst>
        </pc:spChg>
      </pc:sldChg>
      <pc:sldChg chg="addSp delSp modSp new mod">
        <pc:chgData name="Syafiq Fathullah" userId="d83618a1f27b16ee" providerId="LiveId" clId="{3376115A-5084-48A9-AF64-1C53042CC970}" dt="2021-01-06T09:29:19.192" v="1327" actId="1076"/>
        <pc:sldMkLst>
          <pc:docMk/>
          <pc:sldMk cId="703626883" sldId="262"/>
        </pc:sldMkLst>
        <pc:spChg chg="mod">
          <ac:chgData name="Syafiq Fathullah" userId="d83618a1f27b16ee" providerId="LiveId" clId="{3376115A-5084-48A9-AF64-1C53042CC970}" dt="2021-01-06T06:39:18.658" v="900" actId="20577"/>
          <ac:spMkLst>
            <pc:docMk/>
            <pc:sldMk cId="703626883" sldId="262"/>
            <ac:spMk id="2" creationId="{0233FA0E-4917-463B-9FDB-52E44E5B1905}"/>
          </ac:spMkLst>
        </pc:spChg>
        <pc:spChg chg="mod">
          <ac:chgData name="Syafiq Fathullah" userId="d83618a1f27b16ee" providerId="LiveId" clId="{3376115A-5084-48A9-AF64-1C53042CC970}" dt="2021-01-06T09:18:30.925" v="1311" actId="13926"/>
          <ac:spMkLst>
            <pc:docMk/>
            <pc:sldMk cId="703626883" sldId="262"/>
            <ac:spMk id="3" creationId="{36C914DA-1056-469E-BA1F-6F459F0291DE}"/>
          </ac:spMkLst>
        </pc:spChg>
        <pc:picChg chg="add del mod">
          <ac:chgData name="Syafiq Fathullah" userId="d83618a1f27b16ee" providerId="LiveId" clId="{3376115A-5084-48A9-AF64-1C53042CC970}" dt="2021-01-06T09:22:02.315" v="1316" actId="478"/>
          <ac:picMkLst>
            <pc:docMk/>
            <pc:sldMk cId="703626883" sldId="262"/>
            <ac:picMk id="6" creationId="{79B14387-C517-4AE2-8E09-BE3E4506E413}"/>
          </ac:picMkLst>
        </pc:picChg>
        <pc:picChg chg="add mod">
          <ac:chgData name="Syafiq Fathullah" userId="d83618a1f27b16ee" providerId="LiveId" clId="{3376115A-5084-48A9-AF64-1C53042CC970}" dt="2021-01-06T09:29:19.192" v="1327" actId="1076"/>
          <ac:picMkLst>
            <pc:docMk/>
            <pc:sldMk cId="703626883" sldId="262"/>
            <ac:picMk id="8" creationId="{5877AB1E-3902-45F5-BCD8-22FEB6030F42}"/>
          </ac:picMkLst>
        </pc:picChg>
        <pc:picChg chg="add del mod">
          <ac:chgData name="Syafiq Fathullah" userId="d83618a1f27b16ee" providerId="LiveId" clId="{3376115A-5084-48A9-AF64-1C53042CC970}" dt="2021-01-06T09:29:16.006" v="1326" actId="478"/>
          <ac:picMkLst>
            <pc:docMk/>
            <pc:sldMk cId="703626883" sldId="262"/>
            <ac:picMk id="10" creationId="{6E068EC9-E845-4915-AA1E-EC73729E8FF3}"/>
          </ac:picMkLst>
        </pc:picChg>
      </pc:sldChg>
      <pc:sldChg chg="addSp delSp modSp new mod">
        <pc:chgData name="Syafiq Fathullah" userId="d83618a1f27b16ee" providerId="LiveId" clId="{3376115A-5084-48A9-AF64-1C53042CC970}" dt="2021-01-06T13:01:04.281" v="3870"/>
        <pc:sldMkLst>
          <pc:docMk/>
          <pc:sldMk cId="2783420291" sldId="263"/>
        </pc:sldMkLst>
        <pc:spChg chg="mod">
          <ac:chgData name="Syafiq Fathullah" userId="d83618a1f27b16ee" providerId="LiveId" clId="{3376115A-5084-48A9-AF64-1C53042CC970}" dt="2021-01-06T09:40:36.431" v="1335" actId="20577"/>
          <ac:spMkLst>
            <pc:docMk/>
            <pc:sldMk cId="2783420291" sldId="263"/>
            <ac:spMk id="2" creationId="{229243B3-0CE0-45B6-8A26-C0792DB42976}"/>
          </ac:spMkLst>
        </pc:spChg>
        <pc:spChg chg="mod">
          <ac:chgData name="Syafiq Fathullah" userId="d83618a1f27b16ee" providerId="LiveId" clId="{3376115A-5084-48A9-AF64-1C53042CC970}" dt="2021-01-06T09:41:11.958" v="1340" actId="20577"/>
          <ac:spMkLst>
            <pc:docMk/>
            <pc:sldMk cId="2783420291" sldId="263"/>
            <ac:spMk id="3" creationId="{D28BCCA5-0FDB-4924-9689-E8BD38826254}"/>
          </ac:spMkLst>
        </pc:spChg>
        <pc:graphicFrameChg chg="add del mod modGraphic">
          <ac:chgData name="Syafiq Fathullah" userId="d83618a1f27b16ee" providerId="LiveId" clId="{3376115A-5084-48A9-AF64-1C53042CC970}" dt="2021-01-06T09:42:35.791" v="1354" actId="478"/>
          <ac:graphicFrameMkLst>
            <pc:docMk/>
            <pc:sldMk cId="2783420291" sldId="263"/>
            <ac:graphicFrameMk id="5" creationId="{8BB724BE-0BF3-401F-96C3-0BC16D88CDEB}"/>
          </ac:graphicFrameMkLst>
        </pc:graphicFrameChg>
        <pc:graphicFrameChg chg="add mod modGraphic">
          <ac:chgData name="Syafiq Fathullah" userId="d83618a1f27b16ee" providerId="LiveId" clId="{3376115A-5084-48A9-AF64-1C53042CC970}" dt="2021-01-06T13:01:04.281" v="3870"/>
          <ac:graphicFrameMkLst>
            <pc:docMk/>
            <pc:sldMk cId="2783420291" sldId="263"/>
            <ac:graphicFrameMk id="6" creationId="{E15877FA-C0BB-4353-ACD5-CB6BE097A4B9}"/>
          </ac:graphicFrameMkLst>
        </pc:graphicFrameChg>
        <pc:picChg chg="add mod">
          <ac:chgData name="Syafiq Fathullah" userId="d83618a1f27b16ee" providerId="LiveId" clId="{3376115A-5084-48A9-AF64-1C53042CC970}" dt="2021-01-06T09:44:32.107" v="1408" actId="1076"/>
          <ac:picMkLst>
            <pc:docMk/>
            <pc:sldMk cId="2783420291" sldId="263"/>
            <ac:picMk id="7" creationId="{2B34500D-2040-40FB-8F64-3DB317D58F3D}"/>
          </ac:picMkLst>
        </pc:picChg>
        <pc:cxnChg chg="add mod">
          <ac:chgData name="Syafiq Fathullah" userId="d83618a1f27b16ee" providerId="LiveId" clId="{3376115A-5084-48A9-AF64-1C53042CC970}" dt="2021-01-06T09:47:09.610" v="1421" actId="208"/>
          <ac:cxnSpMkLst>
            <pc:docMk/>
            <pc:sldMk cId="2783420291" sldId="263"/>
            <ac:cxnSpMk id="9" creationId="{8110A389-EF3D-411D-AD16-0BF74F141D16}"/>
          </ac:cxnSpMkLst>
        </pc:cxnChg>
        <pc:cxnChg chg="add mod">
          <ac:chgData name="Syafiq Fathullah" userId="d83618a1f27b16ee" providerId="LiveId" clId="{3376115A-5084-48A9-AF64-1C53042CC970}" dt="2021-01-06T09:47:13.717" v="1423" actId="1076"/>
          <ac:cxnSpMkLst>
            <pc:docMk/>
            <pc:sldMk cId="2783420291" sldId="263"/>
            <ac:cxnSpMk id="10" creationId="{F3B019C9-E730-4BAD-B04C-966F37939F9E}"/>
          </ac:cxnSpMkLst>
        </pc:cxnChg>
      </pc:sldChg>
      <pc:sldChg chg="addSp delSp modSp new mod">
        <pc:chgData name="Syafiq Fathullah" userId="d83618a1f27b16ee" providerId="LiveId" clId="{3376115A-5084-48A9-AF64-1C53042CC970}" dt="2021-01-06T09:54:08.089" v="1577" actId="1076"/>
        <pc:sldMkLst>
          <pc:docMk/>
          <pc:sldMk cId="363974457" sldId="264"/>
        </pc:sldMkLst>
        <pc:spChg chg="mod">
          <ac:chgData name="Syafiq Fathullah" userId="d83618a1f27b16ee" providerId="LiveId" clId="{3376115A-5084-48A9-AF64-1C53042CC970}" dt="2021-01-06T09:44:51.620" v="1417" actId="20577"/>
          <ac:spMkLst>
            <pc:docMk/>
            <pc:sldMk cId="363974457" sldId="264"/>
            <ac:spMk id="2" creationId="{E2173077-26A5-40CE-B55E-425D5E03CD90}"/>
          </ac:spMkLst>
        </pc:spChg>
        <pc:spChg chg="mod">
          <ac:chgData name="Syafiq Fathullah" userId="d83618a1f27b16ee" providerId="LiveId" clId="{3376115A-5084-48A9-AF64-1C53042CC970}" dt="2021-01-06T09:49:25.819" v="1487" actId="20577"/>
          <ac:spMkLst>
            <pc:docMk/>
            <pc:sldMk cId="363974457" sldId="264"/>
            <ac:spMk id="3" creationId="{1F2FCF4F-84CB-473D-BA71-4F5BECB89CAF}"/>
          </ac:spMkLst>
        </pc:spChg>
        <pc:graphicFrameChg chg="add mod modGraphic">
          <ac:chgData name="Syafiq Fathullah" userId="d83618a1f27b16ee" providerId="LiveId" clId="{3376115A-5084-48A9-AF64-1C53042CC970}" dt="2021-01-06T09:53:28.570" v="1572" actId="14100"/>
          <ac:graphicFrameMkLst>
            <pc:docMk/>
            <pc:sldMk cId="363974457" sldId="264"/>
            <ac:graphicFrameMk id="7" creationId="{C1DF693C-488A-49B0-AA39-508DD53E341F}"/>
          </ac:graphicFrameMkLst>
        </pc:graphicFrameChg>
        <pc:picChg chg="add del mod">
          <ac:chgData name="Syafiq Fathullah" userId="d83618a1f27b16ee" providerId="LiveId" clId="{3376115A-5084-48A9-AF64-1C53042CC970}" dt="2021-01-06T09:49:42.039" v="1490" actId="478"/>
          <ac:picMkLst>
            <pc:docMk/>
            <pc:sldMk cId="363974457" sldId="264"/>
            <ac:picMk id="5" creationId="{B9132118-3C98-40A2-87A0-570D16AEE700}"/>
          </ac:picMkLst>
        </pc:picChg>
        <pc:picChg chg="add mod modCrop">
          <ac:chgData name="Syafiq Fathullah" userId="d83618a1f27b16ee" providerId="LiveId" clId="{3376115A-5084-48A9-AF64-1C53042CC970}" dt="2021-01-06T09:50:17.846" v="1499" actId="1076"/>
          <ac:picMkLst>
            <pc:docMk/>
            <pc:sldMk cId="363974457" sldId="264"/>
            <ac:picMk id="6" creationId="{133A4265-39A0-483C-91CD-351BBAE9DD6F}"/>
          </ac:picMkLst>
        </pc:picChg>
        <pc:picChg chg="add mod">
          <ac:chgData name="Syafiq Fathullah" userId="d83618a1f27b16ee" providerId="LiveId" clId="{3376115A-5084-48A9-AF64-1C53042CC970}" dt="2021-01-06T09:54:08.089" v="1577" actId="1076"/>
          <ac:picMkLst>
            <pc:docMk/>
            <pc:sldMk cId="363974457" sldId="264"/>
            <ac:picMk id="9" creationId="{B1A04A31-94E5-4BD6-B5AA-C0ACA8EE6B85}"/>
          </ac:picMkLst>
        </pc:picChg>
      </pc:sldChg>
      <pc:sldChg chg="addSp delSp modSp new mod">
        <pc:chgData name="Syafiq Fathullah" userId="d83618a1f27b16ee" providerId="LiveId" clId="{3376115A-5084-48A9-AF64-1C53042CC970}" dt="2021-01-06T10:06:06.627" v="1627" actId="1076"/>
        <pc:sldMkLst>
          <pc:docMk/>
          <pc:sldMk cId="1957360785" sldId="265"/>
        </pc:sldMkLst>
        <pc:spChg chg="mod">
          <ac:chgData name="Syafiq Fathullah" userId="d83618a1f27b16ee" providerId="LiveId" clId="{3376115A-5084-48A9-AF64-1C53042CC970}" dt="2021-01-06T09:56:13.703" v="1583" actId="20577"/>
          <ac:spMkLst>
            <pc:docMk/>
            <pc:sldMk cId="1957360785" sldId="265"/>
            <ac:spMk id="2" creationId="{E02350C6-3FF9-4DF6-9808-01D7F1600EC1}"/>
          </ac:spMkLst>
        </pc:spChg>
        <pc:spChg chg="mod">
          <ac:chgData name="Syafiq Fathullah" userId="d83618a1f27b16ee" providerId="LiveId" clId="{3376115A-5084-48A9-AF64-1C53042CC970}" dt="2021-01-06T09:57:42.077" v="1623" actId="20577"/>
          <ac:spMkLst>
            <pc:docMk/>
            <pc:sldMk cId="1957360785" sldId="265"/>
            <ac:spMk id="3" creationId="{38D061E4-8961-48CA-BDA5-C14832747D55}"/>
          </ac:spMkLst>
        </pc:spChg>
        <pc:spChg chg="add del">
          <ac:chgData name="Syafiq Fathullah" userId="d83618a1f27b16ee" providerId="LiveId" clId="{3376115A-5084-48A9-AF64-1C53042CC970}" dt="2021-01-06T09:57:01.531" v="1594" actId="22"/>
          <ac:spMkLst>
            <pc:docMk/>
            <pc:sldMk cId="1957360785" sldId="265"/>
            <ac:spMk id="6" creationId="{A2A3A7DB-4504-4CE6-8AEC-916C991AD736}"/>
          </ac:spMkLst>
        </pc:spChg>
        <pc:picChg chg="add mod">
          <ac:chgData name="Syafiq Fathullah" userId="d83618a1f27b16ee" providerId="LiveId" clId="{3376115A-5084-48A9-AF64-1C53042CC970}" dt="2021-01-06T10:06:06.627" v="1627" actId="1076"/>
          <ac:picMkLst>
            <pc:docMk/>
            <pc:sldMk cId="1957360785" sldId="265"/>
            <ac:picMk id="8" creationId="{37CBD736-F71B-40AC-AE8F-D11127F682C3}"/>
          </ac:picMkLst>
        </pc:picChg>
      </pc:sldChg>
      <pc:sldChg chg="addSp modSp new mod">
        <pc:chgData name="Syafiq Fathullah" userId="d83618a1f27b16ee" providerId="LiveId" clId="{3376115A-5084-48A9-AF64-1C53042CC970}" dt="2021-01-06T11:37:32.293" v="2427" actId="20577"/>
        <pc:sldMkLst>
          <pc:docMk/>
          <pc:sldMk cId="1376708568" sldId="266"/>
        </pc:sldMkLst>
        <pc:spChg chg="mod">
          <ac:chgData name="Syafiq Fathullah" userId="d83618a1f27b16ee" providerId="LiveId" clId="{3376115A-5084-48A9-AF64-1C53042CC970}" dt="2021-01-06T11:37:32.293" v="2427" actId="20577"/>
          <ac:spMkLst>
            <pc:docMk/>
            <pc:sldMk cId="1376708568" sldId="266"/>
            <ac:spMk id="2" creationId="{A6EE5BC6-8AE7-43B3-B87A-8D992A22F733}"/>
          </ac:spMkLst>
        </pc:spChg>
        <pc:spChg chg="mod">
          <ac:chgData name="Syafiq Fathullah" userId="d83618a1f27b16ee" providerId="LiveId" clId="{3376115A-5084-48A9-AF64-1C53042CC970}" dt="2021-01-06T10:13:53.255" v="1927" actId="5793"/>
          <ac:spMkLst>
            <pc:docMk/>
            <pc:sldMk cId="1376708568" sldId="266"/>
            <ac:spMk id="3" creationId="{85D8C9D4-02D8-4720-9CC4-AD3BFEC49B0D}"/>
          </ac:spMkLst>
        </pc:spChg>
        <pc:spChg chg="add mod">
          <ac:chgData name="Syafiq Fathullah" userId="d83618a1f27b16ee" providerId="LiveId" clId="{3376115A-5084-48A9-AF64-1C53042CC970}" dt="2021-01-06T10:13:26.009" v="1918" actId="1076"/>
          <ac:spMkLst>
            <pc:docMk/>
            <pc:sldMk cId="1376708568" sldId="266"/>
            <ac:spMk id="9" creationId="{C095EBB3-68A4-49E8-9594-BEA87D6F6CC2}"/>
          </ac:spMkLst>
        </pc:spChg>
        <pc:picChg chg="add mod">
          <ac:chgData name="Syafiq Fathullah" userId="d83618a1f27b16ee" providerId="LiveId" clId="{3376115A-5084-48A9-AF64-1C53042CC970}" dt="2021-01-06T10:12:39.752" v="1913" actId="1076"/>
          <ac:picMkLst>
            <pc:docMk/>
            <pc:sldMk cId="1376708568" sldId="266"/>
            <ac:picMk id="6" creationId="{4F37146C-F899-4A75-97AF-CBA9DC9F93FD}"/>
          </ac:picMkLst>
        </pc:picChg>
        <pc:picChg chg="add mod">
          <ac:chgData name="Syafiq Fathullah" userId="d83618a1f27b16ee" providerId="LiveId" clId="{3376115A-5084-48A9-AF64-1C53042CC970}" dt="2021-01-06T10:13:15.840" v="1916" actId="14100"/>
          <ac:picMkLst>
            <pc:docMk/>
            <pc:sldMk cId="1376708568" sldId="266"/>
            <ac:picMk id="8" creationId="{71D27418-4704-4FE7-B6A9-0D281892F979}"/>
          </ac:picMkLst>
        </pc:picChg>
      </pc:sldChg>
      <pc:sldChg chg="addSp delSp modSp new mod">
        <pc:chgData name="Syafiq Fathullah" userId="d83618a1f27b16ee" providerId="LiveId" clId="{3376115A-5084-48A9-AF64-1C53042CC970}" dt="2021-01-06T11:37:34.437" v="2428" actId="20577"/>
        <pc:sldMkLst>
          <pc:docMk/>
          <pc:sldMk cId="571260159" sldId="267"/>
        </pc:sldMkLst>
        <pc:spChg chg="mod">
          <ac:chgData name="Syafiq Fathullah" userId="d83618a1f27b16ee" providerId="LiveId" clId="{3376115A-5084-48A9-AF64-1C53042CC970}" dt="2021-01-06T11:37:34.437" v="2428" actId="20577"/>
          <ac:spMkLst>
            <pc:docMk/>
            <pc:sldMk cId="571260159" sldId="267"/>
            <ac:spMk id="2" creationId="{048F3812-19D7-4202-BEBE-AEC4968BCAF8}"/>
          </ac:spMkLst>
        </pc:spChg>
        <pc:spChg chg="mod">
          <ac:chgData name="Syafiq Fathullah" userId="d83618a1f27b16ee" providerId="LiveId" clId="{3376115A-5084-48A9-AF64-1C53042CC970}" dt="2021-01-06T10:14:58.695" v="1941" actId="20577"/>
          <ac:spMkLst>
            <pc:docMk/>
            <pc:sldMk cId="571260159" sldId="267"/>
            <ac:spMk id="3" creationId="{F52C1FC7-27B3-4B14-9582-7EA27208D478}"/>
          </ac:spMkLst>
        </pc:spChg>
        <pc:spChg chg="add del">
          <ac:chgData name="Syafiq Fathullah" userId="d83618a1f27b16ee" providerId="LiveId" clId="{3376115A-5084-48A9-AF64-1C53042CC970}" dt="2021-01-06T10:14:50.715" v="1930" actId="22"/>
          <ac:spMkLst>
            <pc:docMk/>
            <pc:sldMk cId="571260159" sldId="267"/>
            <ac:spMk id="6" creationId="{6B1EBCA8-A9DB-463C-A5D0-4EBFE52DF41C}"/>
          </ac:spMkLst>
        </pc:spChg>
        <pc:spChg chg="add mod">
          <ac:chgData name="Syafiq Fathullah" userId="d83618a1f27b16ee" providerId="LiveId" clId="{3376115A-5084-48A9-AF64-1C53042CC970}" dt="2021-01-06T10:16:46.844" v="1954" actId="1076"/>
          <ac:spMkLst>
            <pc:docMk/>
            <pc:sldMk cId="571260159" sldId="267"/>
            <ac:spMk id="10" creationId="{2AF6E327-74A3-4F9C-9909-185BC12FC494}"/>
          </ac:spMkLst>
        </pc:spChg>
        <pc:picChg chg="add mod">
          <ac:chgData name="Syafiq Fathullah" userId="d83618a1f27b16ee" providerId="LiveId" clId="{3376115A-5084-48A9-AF64-1C53042CC970}" dt="2021-01-06T10:16:31.310" v="1949" actId="1076"/>
          <ac:picMkLst>
            <pc:docMk/>
            <pc:sldMk cId="571260159" sldId="267"/>
            <ac:picMk id="8" creationId="{A98FF721-3A55-474F-95A0-7EBD69F2DD1E}"/>
          </ac:picMkLst>
        </pc:picChg>
        <pc:picChg chg="add mod">
          <ac:chgData name="Syafiq Fathullah" userId="d83618a1f27b16ee" providerId="LiveId" clId="{3376115A-5084-48A9-AF64-1C53042CC970}" dt="2021-01-06T10:16:42.451" v="1952" actId="1076"/>
          <ac:picMkLst>
            <pc:docMk/>
            <pc:sldMk cId="571260159" sldId="267"/>
            <ac:picMk id="9" creationId="{8CEC6EFD-0062-4C67-92B9-024B4775E463}"/>
          </ac:picMkLst>
        </pc:picChg>
      </pc:sldChg>
      <pc:sldChg chg="addSp modSp new mod">
        <pc:chgData name="Syafiq Fathullah" userId="d83618a1f27b16ee" providerId="LiveId" clId="{3376115A-5084-48A9-AF64-1C53042CC970}" dt="2021-01-06T11:37:36.644" v="2429" actId="20577"/>
        <pc:sldMkLst>
          <pc:docMk/>
          <pc:sldMk cId="2097528335" sldId="268"/>
        </pc:sldMkLst>
        <pc:spChg chg="mod">
          <ac:chgData name="Syafiq Fathullah" userId="d83618a1f27b16ee" providerId="LiveId" clId="{3376115A-5084-48A9-AF64-1C53042CC970}" dt="2021-01-06T11:37:36.644" v="2429" actId="20577"/>
          <ac:spMkLst>
            <pc:docMk/>
            <pc:sldMk cId="2097528335" sldId="268"/>
            <ac:spMk id="2" creationId="{CC866CAD-D019-4714-B43A-F51B34DC4A20}"/>
          </ac:spMkLst>
        </pc:spChg>
        <pc:spChg chg="mod">
          <ac:chgData name="Syafiq Fathullah" userId="d83618a1f27b16ee" providerId="LiveId" clId="{3376115A-5084-48A9-AF64-1C53042CC970}" dt="2021-01-06T11:33:38.451" v="2264" actId="20577"/>
          <ac:spMkLst>
            <pc:docMk/>
            <pc:sldMk cId="2097528335" sldId="268"/>
            <ac:spMk id="3" creationId="{E684EEDA-3D84-451C-BA5A-029BD49B8BB8}"/>
          </ac:spMkLst>
        </pc:spChg>
        <pc:spChg chg="add mod">
          <ac:chgData name="Syafiq Fathullah" userId="d83618a1f27b16ee" providerId="LiveId" clId="{3376115A-5084-48A9-AF64-1C53042CC970}" dt="2021-01-06T11:33:49.539" v="2270" actId="1076"/>
          <ac:spMkLst>
            <pc:docMk/>
            <pc:sldMk cId="2097528335" sldId="268"/>
            <ac:spMk id="9" creationId="{AAF46896-C359-418A-BC25-42A7499845FC}"/>
          </ac:spMkLst>
        </pc:spChg>
        <pc:picChg chg="add mod modCrop">
          <ac:chgData name="Syafiq Fathullah" userId="d83618a1f27b16ee" providerId="LiveId" clId="{3376115A-5084-48A9-AF64-1C53042CC970}" dt="2021-01-06T11:33:42.363" v="2265" actId="1076"/>
          <ac:picMkLst>
            <pc:docMk/>
            <pc:sldMk cId="2097528335" sldId="268"/>
            <ac:picMk id="6" creationId="{833FD6F1-3839-400B-A5C8-8F0B97BA4FF3}"/>
          </ac:picMkLst>
        </pc:picChg>
        <pc:picChg chg="add mod">
          <ac:chgData name="Syafiq Fathullah" userId="d83618a1f27b16ee" providerId="LiveId" clId="{3376115A-5084-48A9-AF64-1C53042CC970}" dt="2021-01-06T11:34:05.363" v="2273" actId="1076"/>
          <ac:picMkLst>
            <pc:docMk/>
            <pc:sldMk cId="2097528335" sldId="268"/>
            <ac:picMk id="8" creationId="{7BAE664E-52DA-46B9-9012-9934269710DF}"/>
          </ac:picMkLst>
        </pc:picChg>
      </pc:sldChg>
      <pc:sldChg chg="addSp delSp modSp new mod">
        <pc:chgData name="Syafiq Fathullah" userId="d83618a1f27b16ee" providerId="LiveId" clId="{3376115A-5084-48A9-AF64-1C53042CC970}" dt="2021-01-06T11:37:38.876" v="2430" actId="20577"/>
        <pc:sldMkLst>
          <pc:docMk/>
          <pc:sldMk cId="883984800" sldId="269"/>
        </pc:sldMkLst>
        <pc:spChg chg="mod">
          <ac:chgData name="Syafiq Fathullah" userId="d83618a1f27b16ee" providerId="LiveId" clId="{3376115A-5084-48A9-AF64-1C53042CC970}" dt="2021-01-06T11:37:38.876" v="2430" actId="20577"/>
          <ac:spMkLst>
            <pc:docMk/>
            <pc:sldMk cId="883984800" sldId="269"/>
            <ac:spMk id="2" creationId="{08F974C8-E6CD-438D-877D-CEB27D74F1AB}"/>
          </ac:spMkLst>
        </pc:spChg>
        <pc:spChg chg="mod">
          <ac:chgData name="Syafiq Fathullah" userId="d83618a1f27b16ee" providerId="LiveId" clId="{3376115A-5084-48A9-AF64-1C53042CC970}" dt="2021-01-06T11:34:52.299" v="2404" actId="20577"/>
          <ac:spMkLst>
            <pc:docMk/>
            <pc:sldMk cId="883984800" sldId="269"/>
            <ac:spMk id="3" creationId="{1B671B04-3B0C-4AE3-99CF-F8F697CBFC44}"/>
          </ac:spMkLst>
        </pc:spChg>
        <pc:spChg chg="add mod">
          <ac:chgData name="Syafiq Fathullah" userId="d83618a1f27b16ee" providerId="LiveId" clId="{3376115A-5084-48A9-AF64-1C53042CC970}" dt="2021-01-06T11:36:48.795" v="2420" actId="1076"/>
          <ac:spMkLst>
            <pc:docMk/>
            <pc:sldMk cId="883984800" sldId="269"/>
            <ac:spMk id="8" creationId="{B350BC0E-117F-43E8-8E84-6FEF7FBAA8EA}"/>
          </ac:spMkLst>
        </pc:spChg>
        <pc:picChg chg="add mod modCrop">
          <ac:chgData name="Syafiq Fathullah" userId="d83618a1f27b16ee" providerId="LiveId" clId="{3376115A-5084-48A9-AF64-1C53042CC970}" dt="2021-01-06T11:35:32.243" v="2407" actId="1076"/>
          <ac:picMkLst>
            <pc:docMk/>
            <pc:sldMk cId="883984800" sldId="269"/>
            <ac:picMk id="5" creationId="{922CD05B-8C21-4D32-BCA0-C8173BD2AB1F}"/>
          </ac:picMkLst>
        </pc:picChg>
        <pc:picChg chg="add del mod">
          <ac:chgData name="Syafiq Fathullah" userId="d83618a1f27b16ee" providerId="LiveId" clId="{3376115A-5084-48A9-AF64-1C53042CC970}" dt="2021-01-06T11:36:38.703" v="2414" actId="478"/>
          <ac:picMkLst>
            <pc:docMk/>
            <pc:sldMk cId="883984800" sldId="269"/>
            <ac:picMk id="7" creationId="{C95B43E5-1B39-4038-AD9B-6CC6204A7239}"/>
          </ac:picMkLst>
        </pc:picChg>
        <pc:picChg chg="add mod">
          <ac:chgData name="Syafiq Fathullah" userId="d83618a1f27b16ee" providerId="LiveId" clId="{3376115A-5084-48A9-AF64-1C53042CC970}" dt="2021-01-06T11:36:46.355" v="2419" actId="1076"/>
          <ac:picMkLst>
            <pc:docMk/>
            <pc:sldMk cId="883984800" sldId="269"/>
            <ac:picMk id="10" creationId="{96AF5D2E-BE30-4FE8-847E-53349480D81C}"/>
          </ac:picMkLst>
        </pc:picChg>
      </pc:sldChg>
      <pc:sldChg chg="addSp delSp modSp new mod">
        <pc:chgData name="Syafiq Fathullah" userId="d83618a1f27b16ee" providerId="LiveId" clId="{3376115A-5084-48A9-AF64-1C53042CC970}" dt="2021-01-06T11:59:33.093" v="2757" actId="208"/>
        <pc:sldMkLst>
          <pc:docMk/>
          <pc:sldMk cId="177503886" sldId="270"/>
        </pc:sldMkLst>
        <pc:spChg chg="mod">
          <ac:chgData name="Syafiq Fathullah" userId="d83618a1f27b16ee" providerId="LiveId" clId="{3376115A-5084-48A9-AF64-1C53042CC970}" dt="2021-01-06T11:37:14.500" v="2426" actId="20577"/>
          <ac:spMkLst>
            <pc:docMk/>
            <pc:sldMk cId="177503886" sldId="270"/>
            <ac:spMk id="2" creationId="{F473DE97-4A65-497A-A64E-A068E26CDC75}"/>
          </ac:spMkLst>
        </pc:spChg>
        <pc:spChg chg="mod">
          <ac:chgData name="Syafiq Fathullah" userId="d83618a1f27b16ee" providerId="LiveId" clId="{3376115A-5084-48A9-AF64-1C53042CC970}" dt="2021-01-06T11:58:07.647" v="2744" actId="20577"/>
          <ac:spMkLst>
            <pc:docMk/>
            <pc:sldMk cId="177503886" sldId="270"/>
            <ac:spMk id="3" creationId="{9F69035E-92CD-42C8-BF46-407891EF438E}"/>
          </ac:spMkLst>
        </pc:spChg>
        <pc:spChg chg="add mod">
          <ac:chgData name="Syafiq Fathullah" userId="d83618a1f27b16ee" providerId="LiveId" clId="{3376115A-5084-48A9-AF64-1C53042CC970}" dt="2021-01-06T11:59:33.093" v="2757" actId="208"/>
          <ac:spMkLst>
            <pc:docMk/>
            <pc:sldMk cId="177503886" sldId="270"/>
            <ac:spMk id="9" creationId="{281562D2-17F4-4803-8A76-45875A158ED3}"/>
          </ac:spMkLst>
        </pc:spChg>
        <pc:spChg chg="add del mod">
          <ac:chgData name="Syafiq Fathullah" userId="d83618a1f27b16ee" providerId="LiveId" clId="{3376115A-5084-48A9-AF64-1C53042CC970}" dt="2021-01-06T11:59:07.782" v="2754" actId="478"/>
          <ac:spMkLst>
            <pc:docMk/>
            <pc:sldMk cId="177503886" sldId="270"/>
            <ac:spMk id="10" creationId="{661ABCAD-3B68-4F86-8B14-DC6FB3943AE0}"/>
          </ac:spMkLst>
        </pc:spChg>
        <pc:picChg chg="add mod">
          <ac:chgData name="Syafiq Fathullah" userId="d83618a1f27b16ee" providerId="LiveId" clId="{3376115A-5084-48A9-AF64-1C53042CC970}" dt="2021-01-06T11:55:41.773" v="2724" actId="14100"/>
          <ac:picMkLst>
            <pc:docMk/>
            <pc:sldMk cId="177503886" sldId="270"/>
            <ac:picMk id="6" creationId="{EC5B5556-2C6A-474A-B51C-2B251F893106}"/>
          </ac:picMkLst>
        </pc:picChg>
        <pc:picChg chg="add mod modCrop">
          <ac:chgData name="Syafiq Fathullah" userId="d83618a1f27b16ee" providerId="LiveId" clId="{3376115A-5084-48A9-AF64-1C53042CC970}" dt="2021-01-06T11:58:34.878" v="2745" actId="732"/>
          <ac:picMkLst>
            <pc:docMk/>
            <pc:sldMk cId="177503886" sldId="270"/>
            <ac:picMk id="8" creationId="{E7AE2D8A-945A-492A-A8F1-DB339DF1BFF5}"/>
          </ac:picMkLst>
        </pc:picChg>
      </pc:sldChg>
      <pc:sldChg chg="addSp delSp modSp new mod">
        <pc:chgData name="Syafiq Fathullah" userId="d83618a1f27b16ee" providerId="LiveId" clId="{3376115A-5084-48A9-AF64-1C53042CC970}" dt="2021-01-06T12:39:39.758" v="3454" actId="1076"/>
        <pc:sldMkLst>
          <pc:docMk/>
          <pc:sldMk cId="2278827305" sldId="271"/>
        </pc:sldMkLst>
        <pc:spChg chg="mod">
          <ac:chgData name="Syafiq Fathullah" userId="d83618a1f27b16ee" providerId="LiveId" clId="{3376115A-5084-48A9-AF64-1C53042CC970}" dt="2021-01-06T12:22:09.341" v="2763" actId="20577"/>
          <ac:spMkLst>
            <pc:docMk/>
            <pc:sldMk cId="2278827305" sldId="271"/>
            <ac:spMk id="2" creationId="{8A96E95A-A30A-44B4-BFB3-39B092856CEE}"/>
          </ac:spMkLst>
        </pc:spChg>
        <pc:spChg chg="add del mod">
          <ac:chgData name="Syafiq Fathullah" userId="d83618a1f27b16ee" providerId="LiveId" clId="{3376115A-5084-48A9-AF64-1C53042CC970}" dt="2021-01-06T12:39:21.471" v="3449" actId="20577"/>
          <ac:spMkLst>
            <pc:docMk/>
            <pc:sldMk cId="2278827305" sldId="271"/>
            <ac:spMk id="3" creationId="{5A34A67F-694A-4D15-A0EC-CDD1ACEE0AD0}"/>
          </ac:spMkLst>
        </pc:spChg>
        <pc:picChg chg="add del mod ord">
          <ac:chgData name="Syafiq Fathullah" userId="d83618a1f27b16ee" providerId="LiveId" clId="{3376115A-5084-48A9-AF64-1C53042CC970}" dt="2021-01-06T12:28:22.321" v="2765" actId="22"/>
          <ac:picMkLst>
            <pc:docMk/>
            <pc:sldMk cId="2278827305" sldId="271"/>
            <ac:picMk id="6" creationId="{7C5B4396-E9FF-4653-B093-CD31B8029D59}"/>
          </ac:picMkLst>
        </pc:picChg>
        <pc:picChg chg="add mod modCrop">
          <ac:chgData name="Syafiq Fathullah" userId="d83618a1f27b16ee" providerId="LiveId" clId="{3376115A-5084-48A9-AF64-1C53042CC970}" dt="2021-01-06T12:39:25.998" v="3450" actId="1076"/>
          <ac:picMkLst>
            <pc:docMk/>
            <pc:sldMk cId="2278827305" sldId="271"/>
            <ac:picMk id="8" creationId="{921DABAF-93D2-4243-B189-24C8FEF907A3}"/>
          </ac:picMkLst>
        </pc:picChg>
        <pc:picChg chg="add mod modCrop">
          <ac:chgData name="Syafiq Fathullah" userId="d83618a1f27b16ee" providerId="LiveId" clId="{3376115A-5084-48A9-AF64-1C53042CC970}" dt="2021-01-06T12:39:39.758" v="3454" actId="1076"/>
          <ac:picMkLst>
            <pc:docMk/>
            <pc:sldMk cId="2278827305" sldId="271"/>
            <ac:picMk id="10" creationId="{8C126A61-D648-498D-9015-B2E5230DF57F}"/>
          </ac:picMkLst>
        </pc:picChg>
      </pc:sldChg>
      <pc:sldChg chg="modSp new mod">
        <pc:chgData name="Syafiq Fathullah" userId="d83618a1f27b16ee" providerId="LiveId" clId="{3376115A-5084-48A9-AF64-1C53042CC970}" dt="2021-01-06T13:16:28.523" v="4190" actId="20577"/>
        <pc:sldMkLst>
          <pc:docMk/>
          <pc:sldMk cId="700267772" sldId="272"/>
        </pc:sldMkLst>
        <pc:spChg chg="mod">
          <ac:chgData name="Syafiq Fathullah" userId="d83618a1f27b16ee" providerId="LiveId" clId="{3376115A-5084-48A9-AF64-1C53042CC970}" dt="2021-01-06T12:32:26.773" v="2817" actId="20577"/>
          <ac:spMkLst>
            <pc:docMk/>
            <pc:sldMk cId="700267772" sldId="272"/>
            <ac:spMk id="2" creationId="{33EE9467-46B3-41DD-B2A8-0DDD3BFC105D}"/>
          </ac:spMkLst>
        </pc:spChg>
        <pc:spChg chg="mod">
          <ac:chgData name="Syafiq Fathullah" userId="d83618a1f27b16ee" providerId="LiveId" clId="{3376115A-5084-48A9-AF64-1C53042CC970}" dt="2021-01-06T13:16:28.523" v="4190" actId="20577"/>
          <ac:spMkLst>
            <pc:docMk/>
            <pc:sldMk cId="700267772" sldId="272"/>
            <ac:spMk id="3" creationId="{DD129B1A-D072-4C2C-9D7D-0CBA83049A7B}"/>
          </ac:spMkLst>
        </pc:spChg>
      </pc:sldChg>
      <pc:sldChg chg="addSp modSp new mod">
        <pc:chgData name="Syafiq Fathullah" userId="d83618a1f27b16ee" providerId="LiveId" clId="{3376115A-5084-48A9-AF64-1C53042CC970}" dt="2021-01-06T13:09:47.457" v="3939" actId="1076"/>
        <pc:sldMkLst>
          <pc:docMk/>
          <pc:sldMk cId="1939694440" sldId="273"/>
        </pc:sldMkLst>
        <pc:spChg chg="mod">
          <ac:chgData name="Syafiq Fathullah" userId="d83618a1f27b16ee" providerId="LiveId" clId="{3376115A-5084-48A9-AF64-1C53042CC970}" dt="2021-01-06T13:09:14.786" v="3895" actId="20577"/>
          <ac:spMkLst>
            <pc:docMk/>
            <pc:sldMk cId="1939694440" sldId="273"/>
            <ac:spMk id="2" creationId="{D36293D8-A316-41D5-832B-153B55BBF7AD}"/>
          </ac:spMkLst>
        </pc:spChg>
        <pc:spChg chg="mod">
          <ac:chgData name="Syafiq Fathullah" userId="d83618a1f27b16ee" providerId="LiveId" clId="{3376115A-5084-48A9-AF64-1C53042CC970}" dt="2021-01-06T13:09:38.955" v="3938" actId="20577"/>
          <ac:spMkLst>
            <pc:docMk/>
            <pc:sldMk cId="1939694440" sldId="273"/>
            <ac:spMk id="3" creationId="{D33A01C0-870D-47A9-B195-7EE5144BAB23}"/>
          </ac:spMkLst>
        </pc:spChg>
        <pc:picChg chg="add mod modCrop">
          <ac:chgData name="Syafiq Fathullah" userId="d83618a1f27b16ee" providerId="LiveId" clId="{3376115A-5084-48A9-AF64-1C53042CC970}" dt="2021-01-06T13:09:47.457" v="3939" actId="1076"/>
          <ac:picMkLst>
            <pc:docMk/>
            <pc:sldMk cId="1939694440" sldId="273"/>
            <ac:picMk id="6" creationId="{BF7206B0-C062-45CD-B99E-6688A3D43062}"/>
          </ac:picMkLst>
        </pc:picChg>
        <pc:picChg chg="add mod modCrop">
          <ac:chgData name="Syafiq Fathullah" userId="d83618a1f27b16ee" providerId="LiveId" clId="{3376115A-5084-48A9-AF64-1C53042CC970}" dt="2021-01-06T13:09:47.457" v="3939" actId="1076"/>
          <ac:picMkLst>
            <pc:docMk/>
            <pc:sldMk cId="1939694440" sldId="273"/>
            <ac:picMk id="7" creationId="{88E18B77-913F-4D94-8D8A-978429CD0CDF}"/>
          </ac:picMkLst>
        </pc:pic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9" creationId="{41ACE869-88D6-413F-A0E7-44EE269F3D13}"/>
          </ac:cxnSpMkLst>
        </pc:cxn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11" creationId="{056F4A3C-7E70-4BD3-96D9-6149957F7106}"/>
          </ac:cxnSpMkLst>
        </pc:cxn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14" creationId="{DB94DBA5-7D4E-42AD-801B-D53C4DF62857}"/>
          </ac:cxnSpMkLst>
        </pc:cxnChg>
      </pc:sldChg>
      <pc:sldChg chg="addSp modSp new mod">
        <pc:chgData name="Syafiq Fathullah" userId="d83618a1f27b16ee" providerId="LiveId" clId="{3376115A-5084-48A9-AF64-1C53042CC970}" dt="2021-01-06T13:15:27.282" v="4112" actId="571"/>
        <pc:sldMkLst>
          <pc:docMk/>
          <pc:sldMk cId="3802199907" sldId="274"/>
        </pc:sldMkLst>
        <pc:spChg chg="mod">
          <ac:chgData name="Syafiq Fathullah" userId="d83618a1f27b16ee" providerId="LiveId" clId="{3376115A-5084-48A9-AF64-1C53042CC970}" dt="2021-01-06T13:12:21.360" v="3950" actId="5793"/>
          <ac:spMkLst>
            <pc:docMk/>
            <pc:sldMk cId="3802199907" sldId="274"/>
            <ac:spMk id="2" creationId="{8F1136FA-F8D1-4A60-99EB-F03763B0236A}"/>
          </ac:spMkLst>
        </pc:spChg>
        <pc:spChg chg="mod">
          <ac:chgData name="Syafiq Fathullah" userId="d83618a1f27b16ee" providerId="LiveId" clId="{3376115A-5084-48A9-AF64-1C53042CC970}" dt="2021-01-06T13:14:17.939" v="4093" actId="20577"/>
          <ac:spMkLst>
            <pc:docMk/>
            <pc:sldMk cId="3802199907" sldId="274"/>
            <ac:spMk id="3" creationId="{335DBB04-715A-4EEE-8006-25A3731A7D19}"/>
          </ac:spMkLst>
        </pc:spChg>
        <pc:spChg chg="add mod">
          <ac:chgData name="Syafiq Fathullah" userId="d83618a1f27b16ee" providerId="LiveId" clId="{3376115A-5084-48A9-AF64-1C53042CC970}" dt="2021-01-06T13:15:05.378" v="4107" actId="14100"/>
          <ac:spMkLst>
            <pc:docMk/>
            <pc:sldMk cId="3802199907" sldId="274"/>
            <ac:spMk id="7" creationId="{622F0B56-19F9-4D26-9BD1-4A1C69080ED9}"/>
          </ac:spMkLst>
        </pc:spChg>
        <pc:spChg chg="add mod">
          <ac:chgData name="Syafiq Fathullah" userId="d83618a1f27b16ee" providerId="LiveId" clId="{3376115A-5084-48A9-AF64-1C53042CC970}" dt="2021-01-06T13:15:08.458" v="4108" actId="571"/>
          <ac:spMkLst>
            <pc:docMk/>
            <pc:sldMk cId="3802199907" sldId="274"/>
            <ac:spMk id="8" creationId="{2911000D-9D56-432E-8998-13742A4EDAAE}"/>
          </ac:spMkLst>
        </pc:spChg>
        <pc:spChg chg="add mod">
          <ac:chgData name="Syafiq Fathullah" userId="d83618a1f27b16ee" providerId="LiveId" clId="{3376115A-5084-48A9-AF64-1C53042CC970}" dt="2021-01-06T13:15:13.050" v="4109" actId="571"/>
          <ac:spMkLst>
            <pc:docMk/>
            <pc:sldMk cId="3802199907" sldId="274"/>
            <ac:spMk id="9" creationId="{1F083117-DC6C-4CA2-922B-912935F00DA1}"/>
          </ac:spMkLst>
        </pc:spChg>
        <pc:spChg chg="add mod">
          <ac:chgData name="Syafiq Fathullah" userId="d83618a1f27b16ee" providerId="LiveId" clId="{3376115A-5084-48A9-AF64-1C53042CC970}" dt="2021-01-06T13:15:20.597" v="4111" actId="571"/>
          <ac:spMkLst>
            <pc:docMk/>
            <pc:sldMk cId="3802199907" sldId="274"/>
            <ac:spMk id="10" creationId="{25C8062C-87B5-4BD8-A495-F06E14A26A0E}"/>
          </ac:spMkLst>
        </pc:spChg>
        <pc:spChg chg="add mod">
          <ac:chgData name="Syafiq Fathullah" userId="d83618a1f27b16ee" providerId="LiveId" clId="{3376115A-5084-48A9-AF64-1C53042CC970}" dt="2021-01-06T13:15:20.597" v="4111" actId="571"/>
          <ac:spMkLst>
            <pc:docMk/>
            <pc:sldMk cId="3802199907" sldId="274"/>
            <ac:spMk id="11" creationId="{FDE41A17-4A43-41F2-9CA5-6507A12A71BC}"/>
          </ac:spMkLst>
        </pc:spChg>
        <pc:spChg chg="add mod">
          <ac:chgData name="Syafiq Fathullah" userId="d83618a1f27b16ee" providerId="LiveId" clId="{3376115A-5084-48A9-AF64-1C53042CC970}" dt="2021-01-06T13:15:27.282" v="4112" actId="571"/>
          <ac:spMkLst>
            <pc:docMk/>
            <pc:sldMk cId="3802199907" sldId="274"/>
            <ac:spMk id="12" creationId="{2146CFE7-553F-4667-AA4F-C93FF198E305}"/>
          </ac:spMkLst>
        </pc:spChg>
        <pc:picChg chg="add mod">
          <ac:chgData name="Syafiq Fathullah" userId="d83618a1f27b16ee" providerId="LiveId" clId="{3376115A-5084-48A9-AF64-1C53042CC970}" dt="2021-01-06T13:14:19.650" v="4094" actId="1076"/>
          <ac:picMkLst>
            <pc:docMk/>
            <pc:sldMk cId="3802199907" sldId="274"/>
            <ac:picMk id="6" creationId="{1685AAD8-F3CC-4B08-A2A2-F6225AE84537}"/>
          </ac:picMkLst>
        </pc:picChg>
      </pc:sldChg>
      <pc:sldChg chg="addSp delSp modSp new mod setBg">
        <pc:chgData name="Syafiq Fathullah" userId="d83618a1f27b16ee" providerId="LiveId" clId="{3376115A-5084-48A9-AF64-1C53042CC970}" dt="2021-01-07T02:41:38.036" v="4482" actId="20577"/>
        <pc:sldMkLst>
          <pc:docMk/>
          <pc:sldMk cId="2045571469" sldId="275"/>
        </pc:sldMkLst>
        <pc:spChg chg="mod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2" creationId="{B801A5E3-A688-40C7-964F-8A2C1DC5F521}"/>
          </ac:spMkLst>
        </pc:spChg>
        <pc:spChg chg="add del mod">
          <ac:chgData name="Syafiq Fathullah" userId="d83618a1f27b16ee" providerId="LiveId" clId="{3376115A-5084-48A9-AF64-1C53042CC970}" dt="2021-01-07T02:41:38.036" v="4482" actId="20577"/>
          <ac:spMkLst>
            <pc:docMk/>
            <pc:sldMk cId="2045571469" sldId="275"/>
            <ac:spMk id="3" creationId="{DB475366-6DF7-4E60-8363-2FCAED4FA1D9}"/>
          </ac:spMkLst>
        </pc:spChg>
        <pc:spChg chg="mod ord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4" creationId="{D0A96574-CF1F-4541-B681-2B91BBE2596C}"/>
          </ac:spMkLst>
        </pc:spChg>
        <pc:spChg chg="add del">
          <ac:chgData name="Syafiq Fathullah" userId="d83618a1f27b16ee" providerId="LiveId" clId="{3376115A-5084-48A9-AF64-1C53042CC970}" dt="2021-01-06T14:28:39.633" v="4215" actId="26606"/>
          <ac:spMkLst>
            <pc:docMk/>
            <pc:sldMk cId="2045571469" sldId="275"/>
            <ac:spMk id="17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39.633" v="4215" actId="26606"/>
          <ac:spMkLst>
            <pc:docMk/>
            <pc:sldMk cId="2045571469" sldId="275"/>
            <ac:spMk id="19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3.318" v="4217" actId="26606"/>
          <ac:spMkLst>
            <pc:docMk/>
            <pc:sldMk cId="2045571469" sldId="275"/>
            <ac:spMk id="42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3.318" v="4217" actId="26606"/>
          <ac:spMkLst>
            <pc:docMk/>
            <pc:sldMk cId="2045571469" sldId="275"/>
            <ac:spMk id="43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5.143" v="4219" actId="26606"/>
          <ac:spMkLst>
            <pc:docMk/>
            <pc:sldMk cId="2045571469" sldId="275"/>
            <ac:spMk id="63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5.143" v="4219" actId="26606"/>
          <ac:spMkLst>
            <pc:docMk/>
            <pc:sldMk cId="2045571469" sldId="275"/>
            <ac:spMk id="64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6.277" v="4221" actId="26606"/>
          <ac:spMkLst>
            <pc:docMk/>
            <pc:sldMk cId="2045571469" sldId="275"/>
            <ac:spMk id="68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6.277" v="4221" actId="26606"/>
          <ac:spMkLst>
            <pc:docMk/>
            <pc:sldMk cId="2045571469" sldId="275"/>
            <ac:spMk id="69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89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90" creationId="{37962AE0-6A1C-4B76-9D52-10E5E6D7D3BB}"/>
          </ac:spMkLst>
        </pc:spChg>
        <pc:grpChg chg="add del">
          <ac:chgData name="Syafiq Fathullah" userId="d83618a1f27b16ee" providerId="LiveId" clId="{3376115A-5084-48A9-AF64-1C53042CC970}" dt="2021-01-06T14:28:39.633" v="4215" actId="26606"/>
          <ac:grpSpMkLst>
            <pc:docMk/>
            <pc:sldMk cId="2045571469" sldId="275"/>
            <ac:grpSpMk id="21" creationId="{91762ABF-50DA-40CC-A2B2-982F38D3AEAF}"/>
          </ac:grpSpMkLst>
        </pc:grpChg>
        <pc:grpChg chg="add del">
          <ac:chgData name="Syafiq Fathullah" userId="d83618a1f27b16ee" providerId="LiveId" clId="{3376115A-5084-48A9-AF64-1C53042CC970}" dt="2021-01-06T14:28:39.633" v="4215" actId="26606"/>
          <ac:grpSpMkLst>
            <pc:docMk/>
            <pc:sldMk cId="2045571469" sldId="275"/>
            <ac:grpSpMk id="31" creationId="{258AA509-00BB-4563-A244-269BF1982B76}"/>
          </ac:grpSpMkLst>
        </pc:grpChg>
        <pc:grpChg chg="add del">
          <ac:chgData name="Syafiq Fathullah" userId="d83618a1f27b16ee" providerId="LiveId" clId="{3376115A-5084-48A9-AF64-1C53042CC970}" dt="2021-01-06T14:28:43.318" v="4217" actId="26606"/>
          <ac:grpSpMkLst>
            <pc:docMk/>
            <pc:sldMk cId="2045571469" sldId="275"/>
            <ac:grpSpMk id="44" creationId="{D9BFC6E3-BFC5-435F-B231-919AC7AA822C}"/>
          </ac:grpSpMkLst>
        </pc:grpChg>
        <pc:grpChg chg="add del">
          <ac:chgData name="Syafiq Fathullah" userId="d83618a1f27b16ee" providerId="LiveId" clId="{3376115A-5084-48A9-AF64-1C53042CC970}" dt="2021-01-06T14:28:43.318" v="4217" actId="26606"/>
          <ac:grpSpMkLst>
            <pc:docMk/>
            <pc:sldMk cId="2045571469" sldId="275"/>
            <ac:grpSpMk id="53" creationId="{5ADC205B-38F3-4C98-B23C-A449996FFE43}"/>
          </ac:grpSpMkLst>
        </pc:grpChg>
        <pc:grpChg chg="add del">
          <ac:chgData name="Syafiq Fathullah" userId="d83618a1f27b16ee" providerId="LiveId" clId="{3376115A-5084-48A9-AF64-1C53042CC970}" dt="2021-01-06T14:28:45.143" v="4219" actId="26606"/>
          <ac:grpSpMkLst>
            <pc:docMk/>
            <pc:sldMk cId="2045571469" sldId="275"/>
            <ac:grpSpMk id="65" creationId="{D4ED21F2-92DE-4312-8DBE-C137E2A19E97}"/>
          </ac:grpSpMkLst>
        </pc:grpChg>
        <pc:grpChg chg="add del">
          <ac:chgData name="Syafiq Fathullah" userId="d83618a1f27b16ee" providerId="LiveId" clId="{3376115A-5084-48A9-AF64-1C53042CC970}" dt="2021-01-06T14:28:45.143" v="4219" actId="26606"/>
          <ac:grpSpMkLst>
            <pc:docMk/>
            <pc:sldMk cId="2045571469" sldId="275"/>
            <ac:grpSpMk id="66" creationId="{25330748-DCD3-40F6-80B6-BBD60F134245}"/>
          </ac:grpSpMkLst>
        </pc:grpChg>
        <pc:grpChg chg="add del">
          <ac:chgData name="Syafiq Fathullah" userId="d83618a1f27b16ee" providerId="LiveId" clId="{3376115A-5084-48A9-AF64-1C53042CC970}" dt="2021-01-06T14:28:46.277" v="4221" actId="26606"/>
          <ac:grpSpMkLst>
            <pc:docMk/>
            <pc:sldMk cId="2045571469" sldId="275"/>
            <ac:grpSpMk id="70" creationId="{91762ABF-50DA-40CC-A2B2-982F38D3AEAF}"/>
          </ac:grpSpMkLst>
        </pc:grpChg>
        <pc:grpChg chg="add del">
          <ac:chgData name="Syafiq Fathullah" userId="d83618a1f27b16ee" providerId="LiveId" clId="{3376115A-5084-48A9-AF64-1C53042CC970}" dt="2021-01-06T14:28:46.277" v="4221" actId="26606"/>
          <ac:grpSpMkLst>
            <pc:docMk/>
            <pc:sldMk cId="2045571469" sldId="275"/>
            <ac:grpSpMk id="79" creationId="{258AA509-00BB-4563-A244-269BF1982B76}"/>
          </ac:grpSpMkLst>
        </pc:grpChg>
        <pc:grpChg chg="add del">
          <ac:chgData name="Syafiq Fathullah" userId="d83618a1f27b16ee" providerId="LiveId" clId="{3376115A-5084-48A9-AF64-1C53042CC970}" dt="2021-01-06T14:28:47.906" v="4223" actId="26606"/>
          <ac:grpSpMkLst>
            <pc:docMk/>
            <pc:sldMk cId="2045571469" sldId="275"/>
            <ac:grpSpMk id="91" creationId="{C7786FBB-D814-4B7C-B4F8-6559A6D1AE88}"/>
          </ac:grpSpMkLst>
        </pc:grpChg>
        <pc:grpChg chg="add del">
          <ac:chgData name="Syafiq Fathullah" userId="d83618a1f27b16ee" providerId="LiveId" clId="{3376115A-5084-48A9-AF64-1C53042CC970}" dt="2021-01-06T14:28:47.906" v="4223" actId="26606"/>
          <ac:grpSpMkLst>
            <pc:docMk/>
            <pc:sldMk cId="2045571469" sldId="275"/>
            <ac:grpSpMk id="92" creationId="{DDC3FEE1-4DDD-4C12-B18A-34587ACF853A}"/>
          </ac:grpSpMkLst>
        </pc:grpChg>
        <pc:picChg chg="add del mod ord">
          <ac:chgData name="Syafiq Fathullah" userId="d83618a1f27b16ee" providerId="LiveId" clId="{3376115A-5084-48A9-AF64-1C53042CC970}" dt="2021-01-06T14:23:42.142" v="4192" actId="22"/>
          <ac:picMkLst>
            <pc:docMk/>
            <pc:sldMk cId="2045571469" sldId="275"/>
            <ac:picMk id="6" creationId="{84FFD283-C21A-4346-AAAD-6B7D0A200EB3}"/>
          </ac:picMkLst>
        </pc:picChg>
        <pc:picChg chg="add mod ord">
          <ac:chgData name="Syafiq Fathullah" userId="d83618a1f27b16ee" providerId="LiveId" clId="{3376115A-5084-48A9-AF64-1C53042CC970}" dt="2021-01-06T14:28:47.906" v="4223" actId="26606"/>
          <ac:picMkLst>
            <pc:docMk/>
            <pc:sldMk cId="2045571469" sldId="275"/>
            <ac:picMk id="8" creationId="{F5ACEE76-5C72-45C1-A790-C400409BF4C0}"/>
          </ac:picMkLst>
        </pc:picChg>
        <pc:picChg chg="add mod">
          <ac:chgData name="Syafiq Fathullah" userId="d83618a1f27b16ee" providerId="LiveId" clId="{3376115A-5084-48A9-AF64-1C53042CC970}" dt="2021-01-06T14:28:48.437" v="4224" actId="1076"/>
          <ac:picMkLst>
            <pc:docMk/>
            <pc:sldMk cId="2045571469" sldId="275"/>
            <ac:picMk id="10" creationId="{E79D5D62-8FC8-4030-AF68-696130F5E493}"/>
          </ac:picMkLst>
        </pc:picChg>
        <pc:picChg chg="add mod">
          <ac:chgData name="Syafiq Fathullah" userId="d83618a1f27b16ee" providerId="LiveId" clId="{3376115A-5084-48A9-AF64-1C53042CC970}" dt="2021-01-06T14:28:47.906" v="4223" actId="26606"/>
          <ac:picMkLst>
            <pc:docMk/>
            <pc:sldMk cId="2045571469" sldId="275"/>
            <ac:picMk id="12" creationId="{EA449930-0C49-4B47-A56C-94E46F774DF6}"/>
          </ac:picMkLst>
        </pc:picChg>
      </pc:sldChg>
      <pc:sldChg chg="addSp modSp new mod">
        <pc:chgData name="Syafiq Fathullah" userId="d83618a1f27b16ee" providerId="LiveId" clId="{3376115A-5084-48A9-AF64-1C53042CC970}" dt="2021-01-07T03:20:10.141" v="4604" actId="1076"/>
        <pc:sldMkLst>
          <pc:docMk/>
          <pc:sldMk cId="3667629756" sldId="276"/>
        </pc:sldMkLst>
        <pc:spChg chg="mod">
          <ac:chgData name="Syafiq Fathullah" userId="d83618a1f27b16ee" providerId="LiveId" clId="{3376115A-5084-48A9-AF64-1C53042CC970}" dt="2021-01-07T03:05:27.886" v="4592" actId="20577"/>
          <ac:spMkLst>
            <pc:docMk/>
            <pc:sldMk cId="3667629756" sldId="276"/>
            <ac:spMk id="2" creationId="{CBB305BB-B51C-403F-BD35-B3E640A73225}"/>
          </ac:spMkLst>
        </pc:spChg>
        <pc:spChg chg="mod">
          <ac:chgData name="Syafiq Fathullah" userId="d83618a1f27b16ee" providerId="LiveId" clId="{3376115A-5084-48A9-AF64-1C53042CC970}" dt="2021-01-07T03:05:22.269" v="4582" actId="20577"/>
          <ac:spMkLst>
            <pc:docMk/>
            <pc:sldMk cId="3667629756" sldId="276"/>
            <ac:spMk id="3" creationId="{59BE892A-C531-447D-920B-29DB9B77AE09}"/>
          </ac:spMkLst>
        </pc:spChg>
        <pc:picChg chg="add mod">
          <ac:chgData name="Syafiq Fathullah" userId="d83618a1f27b16ee" providerId="LiveId" clId="{3376115A-5084-48A9-AF64-1C53042CC970}" dt="2021-01-07T03:19:29.503" v="4595" actId="14100"/>
          <ac:picMkLst>
            <pc:docMk/>
            <pc:sldMk cId="3667629756" sldId="276"/>
            <ac:picMk id="6" creationId="{444CBCE5-6E84-47C6-9384-782A5AF6872A}"/>
          </ac:picMkLst>
        </pc:picChg>
        <pc:picChg chg="add mod">
          <ac:chgData name="Syafiq Fathullah" userId="d83618a1f27b16ee" providerId="LiveId" clId="{3376115A-5084-48A9-AF64-1C53042CC970}" dt="2021-01-07T03:20:10.141" v="4604" actId="1076"/>
          <ac:picMkLst>
            <pc:docMk/>
            <pc:sldMk cId="3667629756" sldId="276"/>
            <ac:picMk id="8" creationId="{85C32BF5-0730-4E81-9D41-5FE578348783}"/>
          </ac:picMkLst>
        </pc:picChg>
        <pc:picChg chg="add mod">
          <ac:chgData name="Syafiq Fathullah" userId="d83618a1f27b16ee" providerId="LiveId" clId="{3376115A-5084-48A9-AF64-1C53042CC970}" dt="2021-01-07T03:20:08.965" v="4603" actId="1076"/>
          <ac:picMkLst>
            <pc:docMk/>
            <pc:sldMk cId="3667629756" sldId="276"/>
            <ac:picMk id="10" creationId="{7CBECA43-5FDE-467B-B8EB-D9868418DF96}"/>
          </ac:picMkLst>
        </pc:picChg>
      </pc:sldChg>
      <pc:sldChg chg="addSp modSp new mod setBg">
        <pc:chgData name="Syafiq Fathullah" userId="d83618a1f27b16ee" providerId="LiveId" clId="{3376115A-5084-48A9-AF64-1C53042CC970}" dt="2021-01-07T03:46:19.198" v="5717" actId="14100"/>
        <pc:sldMkLst>
          <pc:docMk/>
          <pc:sldMk cId="1973328334" sldId="277"/>
        </pc:sldMkLst>
        <pc:spChg chg="mo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2" creationId="{B5D30BD9-823A-41A5-81A8-07156E4DD313}"/>
          </ac:spMkLst>
        </pc:spChg>
        <pc:spChg chg="mod">
          <ac:chgData name="Syafiq Fathullah" userId="d83618a1f27b16ee" providerId="LiveId" clId="{3376115A-5084-48A9-AF64-1C53042CC970}" dt="2021-01-07T03:46:19.198" v="5717" actId="14100"/>
          <ac:spMkLst>
            <pc:docMk/>
            <pc:sldMk cId="1973328334" sldId="277"/>
            <ac:spMk id="3" creationId="{6F27DDBD-03B7-49A9-991A-BA540930C4DE}"/>
          </ac:spMkLst>
        </pc:spChg>
        <pc:spChg chg="mod or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4" creationId="{29AA311E-970B-438A-A4FA-178E169A1FE5}"/>
          </ac:spMkLst>
        </pc:spChg>
        <pc:spChg chg="ad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11" creationId="{8651CFA9-6065-4243-AC48-858E359780B1}"/>
          </ac:spMkLst>
        </pc:spChg>
        <pc:spChg chg="ad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13" creationId="{37962AE0-6A1C-4B76-9D52-10E5E6D7D3BB}"/>
          </ac:spMkLst>
        </pc:spChg>
        <pc:grpChg chg="add">
          <ac:chgData name="Syafiq Fathullah" userId="d83618a1f27b16ee" providerId="LiveId" clId="{3376115A-5084-48A9-AF64-1C53042CC970}" dt="2021-01-07T03:41:23.653" v="5618" actId="26606"/>
          <ac:grpSpMkLst>
            <pc:docMk/>
            <pc:sldMk cId="1973328334" sldId="277"/>
            <ac:grpSpMk id="15" creationId="{A345EEC5-ECAA-408B-B9D7-1C0E1102C169}"/>
          </ac:grpSpMkLst>
        </pc:grpChg>
        <pc:grpChg chg="add">
          <ac:chgData name="Syafiq Fathullah" userId="d83618a1f27b16ee" providerId="LiveId" clId="{3376115A-5084-48A9-AF64-1C53042CC970}" dt="2021-01-07T03:41:23.653" v="5618" actId="26606"/>
          <ac:grpSpMkLst>
            <pc:docMk/>
            <pc:sldMk cId="1973328334" sldId="277"/>
            <ac:grpSpMk id="25" creationId="{F0A218EB-ECC2-4D0D-9EDC-F5CB062CADCE}"/>
          </ac:grpSpMkLst>
        </pc:grpChg>
        <pc:picChg chg="add mod">
          <ac:chgData name="Syafiq Fathullah" userId="d83618a1f27b16ee" providerId="LiveId" clId="{3376115A-5084-48A9-AF64-1C53042CC970}" dt="2021-01-07T03:41:23.653" v="5618" actId="26606"/>
          <ac:picMkLst>
            <pc:docMk/>
            <pc:sldMk cId="1973328334" sldId="277"/>
            <ac:picMk id="6" creationId="{67E3517E-BBC3-4AFA-9288-7E1515CE8187}"/>
          </ac:picMkLst>
        </pc:picChg>
      </pc:sldChg>
      <pc:sldChg chg="addSp delSp modSp new mod ord">
        <pc:chgData name="Syafiq Fathullah" userId="d83618a1f27b16ee" providerId="LiveId" clId="{3376115A-5084-48A9-AF64-1C53042CC970}" dt="2021-01-07T03:35:38.091" v="5104" actId="14100"/>
        <pc:sldMkLst>
          <pc:docMk/>
          <pc:sldMk cId="3091832029" sldId="278"/>
        </pc:sldMkLst>
        <pc:spChg chg="mod">
          <ac:chgData name="Syafiq Fathullah" userId="d83618a1f27b16ee" providerId="LiveId" clId="{3376115A-5084-48A9-AF64-1C53042CC970}" dt="2021-01-07T03:21:20.529" v="4625" actId="20577"/>
          <ac:spMkLst>
            <pc:docMk/>
            <pc:sldMk cId="3091832029" sldId="278"/>
            <ac:spMk id="2" creationId="{2A481493-94EC-49C3-847B-83301E9AF4C9}"/>
          </ac:spMkLst>
        </pc:spChg>
        <pc:spChg chg="del">
          <ac:chgData name="Syafiq Fathullah" userId="d83618a1f27b16ee" providerId="LiveId" clId="{3376115A-5084-48A9-AF64-1C53042CC970}" dt="2021-01-07T03:22:05.380" v="4628" actId="1032"/>
          <ac:spMkLst>
            <pc:docMk/>
            <pc:sldMk cId="3091832029" sldId="278"/>
            <ac:spMk id="3" creationId="{AEAA479D-A4D2-46C8-A72F-1E0ABF483717}"/>
          </ac:spMkLst>
        </pc:spChg>
        <pc:spChg chg="add mod ord">
          <ac:chgData name="Syafiq Fathullah" userId="d83618a1f27b16ee" providerId="LiveId" clId="{3376115A-5084-48A9-AF64-1C53042CC970}" dt="2021-01-07T03:32:58.308" v="5058" actId="122"/>
          <ac:spMkLst>
            <pc:docMk/>
            <pc:sldMk cId="3091832029" sldId="278"/>
            <ac:spMk id="9" creationId="{8736F862-41D9-4968-90C3-1C0109CBD8C0}"/>
          </ac:spMkLst>
        </pc:spChg>
        <pc:spChg chg="add mod">
          <ac:chgData name="Syafiq Fathullah" userId="d83618a1f27b16ee" providerId="LiveId" clId="{3376115A-5084-48A9-AF64-1C53042CC970}" dt="2021-01-07T03:32:55.045" v="5057" actId="404"/>
          <ac:spMkLst>
            <pc:docMk/>
            <pc:sldMk cId="3091832029" sldId="278"/>
            <ac:spMk id="10" creationId="{90EB00B7-0212-4446-918B-233E9F84A502}"/>
          </ac:spMkLst>
        </pc:spChg>
        <pc:spChg chg="add mod">
          <ac:chgData name="Syafiq Fathullah" userId="d83618a1f27b16ee" providerId="LiveId" clId="{3376115A-5084-48A9-AF64-1C53042CC970}" dt="2021-01-07T03:32:55.045" v="5057" actId="404"/>
          <ac:spMkLst>
            <pc:docMk/>
            <pc:sldMk cId="3091832029" sldId="278"/>
            <ac:spMk id="11" creationId="{5E819847-597F-4EAC-8AFF-0E10CDDAE868}"/>
          </ac:spMkLst>
        </pc:spChg>
        <pc:spChg chg="mod">
          <ac:chgData name="Syafiq Fathullah" userId="d83618a1f27b16ee" providerId="LiveId" clId="{3376115A-5084-48A9-AF64-1C53042CC970}" dt="2021-01-07T03:34:08.753" v="5080" actId="2085"/>
          <ac:spMkLst>
            <pc:docMk/>
            <pc:sldMk cId="3091832029" sldId="278"/>
            <ac:spMk id="16" creationId="{E235F61F-BF7F-431F-9B3F-15E849A060A0}"/>
          </ac:spMkLst>
        </pc:spChg>
        <pc:spChg chg="del mod">
          <ac:chgData name="Syafiq Fathullah" userId="d83618a1f27b16ee" providerId="LiveId" clId="{3376115A-5084-48A9-AF64-1C53042CC970}" dt="2021-01-07T03:33:19.677" v="5063" actId="478"/>
          <ac:spMkLst>
            <pc:docMk/>
            <pc:sldMk cId="3091832029" sldId="278"/>
            <ac:spMk id="17" creationId="{D0F1633C-A14E-4E51-A1BF-B7DEA1FF8423}"/>
          </ac:spMkLst>
        </pc:spChg>
        <pc:spChg chg="mod">
          <ac:chgData name="Syafiq Fathullah" userId="d83618a1f27b16ee" providerId="LiveId" clId="{3376115A-5084-48A9-AF64-1C53042CC970}" dt="2021-01-07T03:34:08.753" v="5080" actId="2085"/>
          <ac:spMkLst>
            <pc:docMk/>
            <pc:sldMk cId="3091832029" sldId="278"/>
            <ac:spMk id="18" creationId="{D42530B2-A79D-4E6F-AFF8-9F471CFEEC8B}"/>
          </ac:spMkLst>
        </pc:spChg>
        <pc:spChg chg="mod topLvl">
          <ac:chgData name="Syafiq Fathullah" userId="d83618a1f27b16ee" providerId="LiveId" clId="{3376115A-5084-48A9-AF64-1C53042CC970}" dt="2021-01-07T03:34:30.790" v="5085" actId="164"/>
          <ac:spMkLst>
            <pc:docMk/>
            <pc:sldMk cId="3091832029" sldId="278"/>
            <ac:spMk id="20" creationId="{44D4108D-1759-46A0-A703-4B4AFFFE663D}"/>
          </ac:spMkLst>
        </pc:spChg>
        <pc:spChg chg="del mod topLvl">
          <ac:chgData name="Syafiq Fathullah" userId="d83618a1f27b16ee" providerId="LiveId" clId="{3376115A-5084-48A9-AF64-1C53042CC970}" dt="2021-01-07T03:33:34.313" v="5069" actId="478"/>
          <ac:spMkLst>
            <pc:docMk/>
            <pc:sldMk cId="3091832029" sldId="278"/>
            <ac:spMk id="21" creationId="{7543537B-5D1C-4D27-B7BB-18C2AB02296A}"/>
          </ac:spMkLst>
        </pc:spChg>
        <pc:spChg chg="add mod">
          <ac:chgData name="Syafiq Fathullah" userId="d83618a1f27b16ee" providerId="LiveId" clId="{3376115A-5084-48A9-AF64-1C53042CC970}" dt="2021-01-07T03:34:56.472" v="5094" actId="20577"/>
          <ac:spMkLst>
            <pc:docMk/>
            <pc:sldMk cId="3091832029" sldId="278"/>
            <ac:spMk id="23" creationId="{EBED9C4C-70B3-46F6-B6E5-FC1DBBCE594C}"/>
          </ac:spMkLst>
        </pc:spChg>
        <pc:grpChg chg="add mod">
          <ac:chgData name="Syafiq Fathullah" userId="d83618a1f27b16ee" providerId="LiveId" clId="{3376115A-5084-48A9-AF64-1C53042CC970}" dt="2021-01-07T03:32:37.768" v="5050" actId="164"/>
          <ac:grpSpMkLst>
            <pc:docMk/>
            <pc:sldMk cId="3091832029" sldId="278"/>
            <ac:grpSpMk id="12" creationId="{970B32FB-D275-410B-9970-FADAB33BB83E}"/>
          </ac:grpSpMkLst>
        </pc:grpChg>
        <pc:grpChg chg="add mod">
          <ac:chgData name="Syafiq Fathullah" userId="d83618a1f27b16ee" providerId="LiveId" clId="{3376115A-5084-48A9-AF64-1C53042CC970}" dt="2021-01-07T03:33:10.361" v="5060" actId="1076"/>
          <ac:grpSpMkLst>
            <pc:docMk/>
            <pc:sldMk cId="3091832029" sldId="278"/>
            <ac:grpSpMk id="13" creationId="{775E1C17-9A1F-448F-86BB-198EFA2D087D}"/>
          </ac:grpSpMkLst>
        </pc:grpChg>
        <pc:grpChg chg="add mod ord">
          <ac:chgData name="Syafiq Fathullah" userId="d83618a1f27b16ee" providerId="LiveId" clId="{3376115A-5084-48A9-AF64-1C53042CC970}" dt="2021-01-07T03:34:30.790" v="5085" actId="164"/>
          <ac:grpSpMkLst>
            <pc:docMk/>
            <pc:sldMk cId="3091832029" sldId="278"/>
            <ac:grpSpMk id="14" creationId="{897A0D02-A677-438B-8407-5A5E8820475A}"/>
          </ac:grpSpMkLst>
        </pc:grpChg>
        <pc:grpChg chg="del mod">
          <ac:chgData name="Syafiq Fathullah" userId="d83618a1f27b16ee" providerId="LiveId" clId="{3376115A-5084-48A9-AF64-1C53042CC970}" dt="2021-01-07T03:33:19.677" v="5063" actId="478"/>
          <ac:grpSpMkLst>
            <pc:docMk/>
            <pc:sldMk cId="3091832029" sldId="278"/>
            <ac:grpSpMk id="15" creationId="{E93DA4D6-A6F0-49C8-896B-EA57A489D7AF}"/>
          </ac:grpSpMkLst>
        </pc:grpChg>
        <pc:grpChg chg="add del mod">
          <ac:chgData name="Syafiq Fathullah" userId="d83618a1f27b16ee" providerId="LiveId" clId="{3376115A-5084-48A9-AF64-1C53042CC970}" dt="2021-01-07T03:33:34.313" v="5069" actId="478"/>
          <ac:grpSpMkLst>
            <pc:docMk/>
            <pc:sldMk cId="3091832029" sldId="278"/>
            <ac:grpSpMk id="19" creationId="{48F18E8F-AB8F-4724-A636-27F62A4ED740}"/>
          </ac:grpSpMkLst>
        </pc:grpChg>
        <pc:grpChg chg="add mod">
          <ac:chgData name="Syafiq Fathullah" userId="d83618a1f27b16ee" providerId="LiveId" clId="{3376115A-5084-48A9-AF64-1C53042CC970}" dt="2021-01-07T03:34:32.914" v="5086" actId="1076"/>
          <ac:grpSpMkLst>
            <pc:docMk/>
            <pc:sldMk cId="3091832029" sldId="278"/>
            <ac:grpSpMk id="22" creationId="{3DF90897-C4E4-4C89-9042-E521E8216318}"/>
          </ac:grpSpMkLst>
        </pc:grpChg>
        <pc:graphicFrameChg chg="add mod modGraphic">
          <ac:chgData name="Syafiq Fathullah" userId="d83618a1f27b16ee" providerId="LiveId" clId="{3376115A-5084-48A9-AF64-1C53042CC970}" dt="2021-01-07T03:34:36.621" v="5087" actId="1076"/>
          <ac:graphicFrameMkLst>
            <pc:docMk/>
            <pc:sldMk cId="3091832029" sldId="278"/>
            <ac:graphicFrameMk id="5" creationId="{5293B20E-EBC9-4B93-B916-051C6E52F858}"/>
          </ac:graphicFrameMkLst>
        </pc:graphicFrameChg>
        <pc:graphicFrameChg chg="add del mod">
          <ac:chgData name="Syafiq Fathullah" userId="d83618a1f27b16ee" providerId="LiveId" clId="{3376115A-5084-48A9-AF64-1C53042CC970}" dt="2021-01-07T03:32:42.099" v="5051" actId="478"/>
          <ac:graphicFrameMkLst>
            <pc:docMk/>
            <pc:sldMk cId="3091832029" sldId="278"/>
            <ac:graphicFrameMk id="6" creationId="{DD7AC3B4-CC6B-4425-BCCD-E72143A23DAE}"/>
          </ac:graphicFrameMkLst>
        </pc:graphicFrameChg>
        <pc:graphicFrameChg chg="add del mod">
          <ac:chgData name="Syafiq Fathullah" userId="d83618a1f27b16ee" providerId="LiveId" clId="{3376115A-5084-48A9-AF64-1C53042CC970}" dt="2021-01-07T03:26:32.275" v="4729" actId="478"/>
          <ac:graphicFrameMkLst>
            <pc:docMk/>
            <pc:sldMk cId="3091832029" sldId="278"/>
            <ac:graphicFrameMk id="7" creationId="{7D5731E6-4383-45EB-AE19-388C85A67354}"/>
          </ac:graphicFrameMkLst>
        </pc:graphicFrameChg>
        <pc:cxnChg chg="add del mod">
          <ac:chgData name="Syafiq Fathullah" userId="d83618a1f27b16ee" providerId="LiveId" clId="{3376115A-5084-48A9-AF64-1C53042CC970}" dt="2021-01-07T03:35:09.763" v="5096" actId="11529"/>
          <ac:cxnSpMkLst>
            <pc:docMk/>
            <pc:sldMk cId="3091832029" sldId="278"/>
            <ac:cxnSpMk id="25" creationId="{1371E4AE-E867-4C8F-B324-FE2E1EA7EA72}"/>
          </ac:cxnSpMkLst>
        </pc:cxnChg>
        <pc:cxnChg chg="add mod">
          <ac:chgData name="Syafiq Fathullah" userId="d83618a1f27b16ee" providerId="LiveId" clId="{3376115A-5084-48A9-AF64-1C53042CC970}" dt="2021-01-07T03:35:22.403" v="5098" actId="1582"/>
          <ac:cxnSpMkLst>
            <pc:docMk/>
            <pc:sldMk cId="3091832029" sldId="278"/>
            <ac:cxnSpMk id="27" creationId="{8C6DB19A-EFCD-4742-8B2C-64224E27C324}"/>
          </ac:cxnSpMkLst>
        </pc:cxnChg>
        <pc:cxnChg chg="add mod">
          <ac:chgData name="Syafiq Fathullah" userId="d83618a1f27b16ee" providerId="LiveId" clId="{3376115A-5084-48A9-AF64-1C53042CC970}" dt="2021-01-07T03:35:38.091" v="5104" actId="14100"/>
          <ac:cxnSpMkLst>
            <pc:docMk/>
            <pc:sldMk cId="3091832029" sldId="278"/>
            <ac:cxnSpMk id="28" creationId="{24136338-0C05-4B83-B58C-4C6B76ED5E68}"/>
          </ac:cxnSpMkLst>
        </pc:cxnChg>
        <pc:cxnChg chg="add mod">
          <ac:chgData name="Syafiq Fathullah" userId="d83618a1f27b16ee" providerId="LiveId" clId="{3376115A-5084-48A9-AF64-1C53042CC970}" dt="2021-01-07T03:35:34.306" v="5103" actId="14100"/>
          <ac:cxnSpMkLst>
            <pc:docMk/>
            <pc:sldMk cId="3091832029" sldId="278"/>
            <ac:cxnSpMk id="30" creationId="{12BF7443-E248-4DF1-ACD5-83E13C581FB2}"/>
          </ac:cxnSpMkLst>
        </pc:cxnChg>
      </pc:sldChg>
      <pc:sldChg chg="addSp modSp new mod">
        <pc:chgData name="Syafiq Fathullah" userId="d83618a1f27b16ee" providerId="LiveId" clId="{3376115A-5084-48A9-AF64-1C53042CC970}" dt="2021-01-07T03:49:15.734" v="5727" actId="14100"/>
        <pc:sldMkLst>
          <pc:docMk/>
          <pc:sldMk cId="2589817624" sldId="279"/>
        </pc:sldMkLst>
        <pc:spChg chg="mod">
          <ac:chgData name="Syafiq Fathullah" userId="d83618a1f27b16ee" providerId="LiveId" clId="{3376115A-5084-48A9-AF64-1C53042CC970}" dt="2021-01-07T03:41:39.983" v="5635" actId="5793"/>
          <ac:spMkLst>
            <pc:docMk/>
            <pc:sldMk cId="2589817624" sldId="279"/>
            <ac:spMk id="2" creationId="{FCCCC8DA-8F3A-42C7-B265-596FD00DE456}"/>
          </ac:spMkLst>
        </pc:spChg>
        <pc:spChg chg="mod">
          <ac:chgData name="Syafiq Fathullah" userId="d83618a1f27b16ee" providerId="LiveId" clId="{3376115A-5084-48A9-AF64-1C53042CC970}" dt="2021-01-07T03:46:43.614" v="5724" actId="20577"/>
          <ac:spMkLst>
            <pc:docMk/>
            <pc:sldMk cId="2589817624" sldId="279"/>
            <ac:spMk id="3" creationId="{7B03E9BB-BAB6-44CA-B493-2B5457C8A71E}"/>
          </ac:spMkLst>
        </pc:spChg>
        <pc:picChg chg="add mod">
          <ac:chgData name="Syafiq Fathullah" userId="d83618a1f27b16ee" providerId="LiveId" clId="{3376115A-5084-48A9-AF64-1C53042CC970}" dt="2021-01-07T03:49:15.734" v="5727" actId="14100"/>
          <ac:picMkLst>
            <pc:docMk/>
            <pc:sldMk cId="2589817624" sldId="279"/>
            <ac:picMk id="6" creationId="{F38C29C1-ACCE-47EC-920C-06836504FD51}"/>
          </ac:picMkLst>
        </pc:picChg>
      </pc:sldChg>
      <pc:sldChg chg="modSp new del mod">
        <pc:chgData name="Syafiq Fathullah" userId="d83618a1f27b16ee" providerId="LiveId" clId="{3376115A-5084-48A9-AF64-1C53042CC970}" dt="2021-01-07T05:01:37.216" v="5743" actId="47"/>
        <pc:sldMkLst>
          <pc:docMk/>
          <pc:sldMk cId="279211154" sldId="280"/>
        </pc:sldMkLst>
        <pc:spChg chg="mod">
          <ac:chgData name="Syafiq Fathullah" userId="d83618a1f27b16ee" providerId="LiveId" clId="{3376115A-5084-48A9-AF64-1C53042CC970}" dt="2021-01-07T03:49:32.836" v="5742" actId="5793"/>
          <ac:spMkLst>
            <pc:docMk/>
            <pc:sldMk cId="279211154" sldId="280"/>
            <ac:spMk id="2" creationId="{C00D9D11-5643-4B55-A2ED-83F5DFD8416E}"/>
          </ac:spMkLst>
        </pc:spChg>
      </pc:sldChg>
      <pc:sldChg chg="modSp new mod">
        <pc:chgData name="Syafiq Fathullah" userId="d83618a1f27b16ee" providerId="LiveId" clId="{3376115A-5084-48A9-AF64-1C53042CC970}" dt="2021-01-07T09:07:37.070" v="8041" actId="20577"/>
        <pc:sldMkLst>
          <pc:docMk/>
          <pc:sldMk cId="1980865712" sldId="280"/>
        </pc:sldMkLst>
        <pc:spChg chg="mod">
          <ac:chgData name="Syafiq Fathullah" userId="d83618a1f27b16ee" providerId="LiveId" clId="{3376115A-5084-48A9-AF64-1C53042CC970}" dt="2021-01-07T05:02:18.656" v="5760" actId="20577"/>
          <ac:spMkLst>
            <pc:docMk/>
            <pc:sldMk cId="1980865712" sldId="280"/>
            <ac:spMk id="2" creationId="{8F1F3DC7-A5E3-492B-9FAD-11C5EB5BED91}"/>
          </ac:spMkLst>
        </pc:spChg>
        <pc:spChg chg="mod">
          <ac:chgData name="Syafiq Fathullah" userId="d83618a1f27b16ee" providerId="LiveId" clId="{3376115A-5084-48A9-AF64-1C53042CC970}" dt="2021-01-07T09:07:37.070" v="8041" actId="20577"/>
          <ac:spMkLst>
            <pc:docMk/>
            <pc:sldMk cId="1980865712" sldId="280"/>
            <ac:spMk id="3" creationId="{9152D161-047A-401D-ACBA-2A3CFADDD789}"/>
          </ac:spMkLst>
        </pc:spChg>
      </pc:sldChg>
      <pc:sldChg chg="addSp delSp modSp new mod">
        <pc:chgData name="Syafiq Fathullah" userId="d83618a1f27b16ee" providerId="LiveId" clId="{3376115A-5084-48A9-AF64-1C53042CC970}" dt="2021-01-07T06:18:17.545" v="6652" actId="20577"/>
        <pc:sldMkLst>
          <pc:docMk/>
          <pc:sldMk cId="1282762491" sldId="281"/>
        </pc:sldMkLst>
        <pc:spChg chg="mod">
          <ac:chgData name="Syafiq Fathullah" userId="d83618a1f27b16ee" providerId="LiveId" clId="{3376115A-5084-48A9-AF64-1C53042CC970}" dt="2021-01-07T05:09:59.069" v="6110" actId="20577"/>
          <ac:spMkLst>
            <pc:docMk/>
            <pc:sldMk cId="1282762491" sldId="281"/>
            <ac:spMk id="2" creationId="{8376E179-5F16-459E-9D2A-90B292C1FBD3}"/>
          </ac:spMkLst>
        </pc:spChg>
        <pc:spChg chg="mod">
          <ac:chgData name="Syafiq Fathullah" userId="d83618a1f27b16ee" providerId="LiveId" clId="{3376115A-5084-48A9-AF64-1C53042CC970}" dt="2021-01-07T06:18:17.545" v="6652" actId="20577"/>
          <ac:spMkLst>
            <pc:docMk/>
            <pc:sldMk cId="1282762491" sldId="281"/>
            <ac:spMk id="3" creationId="{00CAF833-E8B8-44A7-8B4D-B11BD3D4B916}"/>
          </ac:spMkLst>
        </pc:spChg>
        <pc:spChg chg="add mod">
          <ac:chgData name="Syafiq Fathullah" userId="d83618a1f27b16ee" providerId="LiveId" clId="{3376115A-5084-48A9-AF64-1C53042CC970}" dt="2021-01-07T05:51:29.040" v="6145" actId="20577"/>
          <ac:spMkLst>
            <pc:docMk/>
            <pc:sldMk cId="1282762491" sldId="281"/>
            <ac:spMk id="5" creationId="{04A43F18-DFD2-406C-BB75-01B2383585C9}"/>
          </ac:spMkLst>
        </pc:spChg>
        <pc:spChg chg="add del">
          <ac:chgData name="Syafiq Fathullah" userId="d83618a1f27b16ee" providerId="LiveId" clId="{3376115A-5084-48A9-AF64-1C53042CC970}" dt="2021-01-07T05:50:55.120" v="6129" actId="478"/>
          <ac:spMkLst>
            <pc:docMk/>
            <pc:sldMk cId="1282762491" sldId="281"/>
            <ac:spMk id="6" creationId="{97B82906-6BB7-4052-9C6B-6DF70A2F8866}"/>
          </ac:spMkLst>
        </pc:spChg>
        <pc:spChg chg="add mod">
          <ac:chgData name="Syafiq Fathullah" userId="d83618a1f27b16ee" providerId="LiveId" clId="{3376115A-5084-48A9-AF64-1C53042CC970}" dt="2021-01-07T05:52:20.386" v="6172" actId="20577"/>
          <ac:spMkLst>
            <pc:docMk/>
            <pc:sldMk cId="1282762491" sldId="281"/>
            <ac:spMk id="7" creationId="{95C0B229-D815-4B56-A945-47C7EB569F5B}"/>
          </ac:spMkLst>
        </pc:spChg>
        <pc:spChg chg="add del">
          <ac:chgData name="Syafiq Fathullah" userId="d83618a1f27b16ee" providerId="LiveId" clId="{3376115A-5084-48A9-AF64-1C53042CC970}" dt="2021-01-07T05:51:05.610" v="6132" actId="11529"/>
          <ac:spMkLst>
            <pc:docMk/>
            <pc:sldMk cId="1282762491" sldId="281"/>
            <ac:spMk id="8" creationId="{E7438A02-4829-4D9B-A043-367440CB6C57}"/>
          </ac:spMkLst>
        </pc:spChg>
        <pc:spChg chg="add mod">
          <ac:chgData name="Syafiq Fathullah" userId="d83618a1f27b16ee" providerId="LiveId" clId="{3376115A-5084-48A9-AF64-1C53042CC970}" dt="2021-01-07T05:51:34.945" v="6160" actId="20577"/>
          <ac:spMkLst>
            <pc:docMk/>
            <pc:sldMk cId="1282762491" sldId="281"/>
            <ac:spMk id="9" creationId="{7FA98BF3-1C57-4C50-ADFA-9E0DE5C7718A}"/>
          </ac:spMkLst>
        </pc:spChg>
        <pc:grpChg chg="add mod">
          <ac:chgData name="Syafiq Fathullah" userId="d83618a1f27b16ee" providerId="LiveId" clId="{3376115A-5084-48A9-AF64-1C53042CC970}" dt="2021-01-07T05:57:02.486" v="6611" actId="1076"/>
          <ac:grpSpMkLst>
            <pc:docMk/>
            <pc:sldMk cId="1282762491" sldId="281"/>
            <ac:grpSpMk id="10" creationId="{C2BFEE3C-5257-46BC-A30D-7C015C5659F8}"/>
          </ac:grpSpMkLst>
        </pc:grpChg>
        <pc:picChg chg="add mod">
          <ac:chgData name="Syafiq Fathullah" userId="d83618a1f27b16ee" providerId="LiveId" clId="{3376115A-5084-48A9-AF64-1C53042CC970}" dt="2021-01-07T05:57:28.133" v="6615" actId="1076"/>
          <ac:picMkLst>
            <pc:docMk/>
            <pc:sldMk cId="1282762491" sldId="281"/>
            <ac:picMk id="12" creationId="{C4DA03D0-9C3C-43F2-BC4D-5D46427FAA11}"/>
          </ac:picMkLst>
        </pc:picChg>
      </pc:sldChg>
      <pc:sldChg chg="addSp modSp new mod">
        <pc:chgData name="Syafiq Fathullah" userId="d83618a1f27b16ee" providerId="LiveId" clId="{3376115A-5084-48A9-AF64-1C53042CC970}" dt="2021-01-07T08:17:40.487" v="7312" actId="20577"/>
        <pc:sldMkLst>
          <pc:docMk/>
          <pc:sldMk cId="365268000" sldId="282"/>
        </pc:sldMkLst>
        <pc:spChg chg="mod">
          <ac:chgData name="Syafiq Fathullah" userId="d83618a1f27b16ee" providerId="LiveId" clId="{3376115A-5084-48A9-AF64-1C53042CC970}" dt="2021-01-07T07:38:08.240" v="6719" actId="20577"/>
          <ac:spMkLst>
            <pc:docMk/>
            <pc:sldMk cId="365268000" sldId="282"/>
            <ac:spMk id="2" creationId="{D0B7D98A-F847-428D-9BAD-D1B8E83976C6}"/>
          </ac:spMkLst>
        </pc:spChg>
        <pc:spChg chg="mod">
          <ac:chgData name="Syafiq Fathullah" userId="d83618a1f27b16ee" providerId="LiveId" clId="{3376115A-5084-48A9-AF64-1C53042CC970}" dt="2021-01-07T08:17:40.487" v="7312" actId="20577"/>
          <ac:spMkLst>
            <pc:docMk/>
            <pc:sldMk cId="365268000" sldId="282"/>
            <ac:spMk id="3" creationId="{BA1C508A-7C4B-4DBB-88D9-FC3470F8A909}"/>
          </ac:spMkLst>
        </pc:spChg>
        <pc:picChg chg="add mod">
          <ac:chgData name="Syafiq Fathullah" userId="d83618a1f27b16ee" providerId="LiveId" clId="{3376115A-5084-48A9-AF64-1C53042CC970}" dt="2021-01-07T08:15:27.981" v="7231" actId="1076"/>
          <ac:picMkLst>
            <pc:docMk/>
            <pc:sldMk cId="365268000" sldId="282"/>
            <ac:picMk id="6" creationId="{1647A65C-42EA-49D0-AAE8-EB8BA8B3CA50}"/>
          </ac:picMkLst>
        </pc:picChg>
      </pc:sldChg>
      <pc:sldChg chg="addSp modSp new mod">
        <pc:chgData name="Syafiq Fathullah" userId="d83618a1f27b16ee" providerId="LiveId" clId="{3376115A-5084-48A9-AF64-1C53042CC970}" dt="2021-01-07T08:55:45.621" v="7567" actId="20577"/>
        <pc:sldMkLst>
          <pc:docMk/>
          <pc:sldMk cId="2174787445" sldId="283"/>
        </pc:sldMkLst>
        <pc:spChg chg="mod">
          <ac:chgData name="Syafiq Fathullah" userId="d83618a1f27b16ee" providerId="LiveId" clId="{3376115A-5084-48A9-AF64-1C53042CC970}" dt="2021-01-07T08:16:16.069" v="7262" actId="20577"/>
          <ac:spMkLst>
            <pc:docMk/>
            <pc:sldMk cId="2174787445" sldId="283"/>
            <ac:spMk id="2" creationId="{9D7AB723-39E9-4604-AC02-0E4F8AE1005F}"/>
          </ac:spMkLst>
        </pc:spChg>
        <pc:spChg chg="mod">
          <ac:chgData name="Syafiq Fathullah" userId="d83618a1f27b16ee" providerId="LiveId" clId="{3376115A-5084-48A9-AF64-1C53042CC970}" dt="2021-01-07T08:55:45.621" v="7567" actId="20577"/>
          <ac:spMkLst>
            <pc:docMk/>
            <pc:sldMk cId="2174787445" sldId="283"/>
            <ac:spMk id="3" creationId="{FE36256C-C5A5-466A-A909-E13C0704D0B4}"/>
          </ac:spMkLst>
        </pc:spChg>
        <pc:picChg chg="add mod">
          <ac:chgData name="Syafiq Fathullah" userId="d83618a1f27b16ee" providerId="LiveId" clId="{3376115A-5084-48A9-AF64-1C53042CC970}" dt="2021-01-07T08:53:45.796" v="7506" actId="14100"/>
          <ac:picMkLst>
            <pc:docMk/>
            <pc:sldMk cId="2174787445" sldId="283"/>
            <ac:picMk id="6" creationId="{34F5575C-8A9B-4B70-BDBD-D614D3311A91}"/>
          </ac:picMkLst>
        </pc:picChg>
      </pc:sldChg>
      <pc:sldChg chg="addSp modSp new mod setBg">
        <pc:chgData name="Syafiq Fathullah" userId="d83618a1f27b16ee" providerId="LiveId" clId="{3376115A-5084-48A9-AF64-1C53042CC970}" dt="2021-01-07T09:02:10.822" v="8006" actId="1076"/>
        <pc:sldMkLst>
          <pc:docMk/>
          <pc:sldMk cId="4040651429" sldId="284"/>
        </pc:sldMkLst>
        <pc:spChg chg="mo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2" creationId="{36E0722C-BC4D-4F88-A23F-C5A438596F7F}"/>
          </ac:spMkLst>
        </pc:spChg>
        <pc:spChg chg="mo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3" creationId="{0B465D5B-89A7-401A-811F-7B67D6A89962}"/>
          </ac:spMkLst>
        </pc:spChg>
        <pc:spChg chg="mod or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4" creationId="{CF62DD65-4EC9-4C31-B560-DD0B736A3C25}"/>
          </ac:spMkLst>
        </pc:spChg>
        <pc:spChg chg="ad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11" creationId="{8651CFA9-6065-4243-AC48-858E359780B1}"/>
          </ac:spMkLst>
        </pc:spChg>
        <pc:spChg chg="ad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13" creationId="{37962AE0-6A1C-4B76-9D52-10E5E6D7D3BB}"/>
          </ac:spMkLst>
        </pc:spChg>
        <pc:grpChg chg="add">
          <ac:chgData name="Syafiq Fathullah" userId="d83618a1f27b16ee" providerId="LiveId" clId="{3376115A-5084-48A9-AF64-1C53042CC970}" dt="2021-01-07T09:02:06.027" v="8004" actId="26606"/>
          <ac:grpSpMkLst>
            <pc:docMk/>
            <pc:sldMk cId="4040651429" sldId="284"/>
            <ac:grpSpMk id="15" creationId="{A345EEC5-ECAA-408B-B9D7-1C0E1102C169}"/>
          </ac:grpSpMkLst>
        </pc:grpChg>
        <pc:grpChg chg="add">
          <ac:chgData name="Syafiq Fathullah" userId="d83618a1f27b16ee" providerId="LiveId" clId="{3376115A-5084-48A9-AF64-1C53042CC970}" dt="2021-01-07T09:02:06.027" v="8004" actId="26606"/>
          <ac:grpSpMkLst>
            <pc:docMk/>
            <pc:sldMk cId="4040651429" sldId="284"/>
            <ac:grpSpMk id="25" creationId="{F0A218EB-ECC2-4D0D-9EDC-F5CB062CADCE}"/>
          </ac:grpSpMkLst>
        </pc:grpChg>
        <pc:picChg chg="add mod">
          <ac:chgData name="Syafiq Fathullah" userId="d83618a1f27b16ee" providerId="LiveId" clId="{3376115A-5084-48A9-AF64-1C53042CC970}" dt="2021-01-07T09:02:10.822" v="8006" actId="1076"/>
          <ac:picMkLst>
            <pc:docMk/>
            <pc:sldMk cId="4040651429" sldId="284"/>
            <ac:picMk id="6" creationId="{E280FF75-9E78-40C4-8808-68846165E10D}"/>
          </ac:picMkLst>
        </pc:picChg>
      </pc:sldChg>
      <pc:sldChg chg="addSp modSp new mod ord">
        <pc:chgData name="Syafiq Fathullah" userId="d83618a1f27b16ee" providerId="LiveId" clId="{3376115A-5084-48A9-AF64-1C53042CC970}" dt="2021-01-07T11:38:38.207" v="8078" actId="1076"/>
        <pc:sldMkLst>
          <pc:docMk/>
          <pc:sldMk cId="57332864" sldId="285"/>
        </pc:sldMkLst>
        <pc:spChg chg="mod">
          <ac:chgData name="Syafiq Fathullah" userId="d83618a1f27b16ee" providerId="LiveId" clId="{3376115A-5084-48A9-AF64-1C53042CC970}" dt="2021-01-07T09:07:02.129" v="8024" actId="20577"/>
          <ac:spMkLst>
            <pc:docMk/>
            <pc:sldMk cId="57332864" sldId="285"/>
            <ac:spMk id="2" creationId="{F7296B68-4F68-4BCC-9AE6-05BAB0FA44A6}"/>
          </ac:spMkLst>
        </pc:spChg>
        <pc:spChg chg="mod">
          <ac:chgData name="Syafiq Fathullah" userId="d83618a1f27b16ee" providerId="LiveId" clId="{3376115A-5084-48A9-AF64-1C53042CC970}" dt="2021-01-07T09:07:42.465" v="8046" actId="20577"/>
          <ac:spMkLst>
            <pc:docMk/>
            <pc:sldMk cId="57332864" sldId="285"/>
            <ac:spMk id="3" creationId="{435F01D5-567D-4E5B-8116-BE7E3118F787}"/>
          </ac:spMkLst>
        </pc:spChg>
        <pc:picChg chg="add mod">
          <ac:chgData name="Syafiq Fathullah" userId="d83618a1f27b16ee" providerId="LiveId" clId="{3376115A-5084-48A9-AF64-1C53042CC970}" dt="2021-01-07T11:38:35.087" v="8077" actId="1076"/>
          <ac:picMkLst>
            <pc:docMk/>
            <pc:sldMk cId="57332864" sldId="285"/>
            <ac:picMk id="6" creationId="{285B81BA-B178-4F87-B08E-C502EBC6DB54}"/>
          </ac:picMkLst>
        </pc:picChg>
        <pc:picChg chg="add mod">
          <ac:chgData name="Syafiq Fathullah" userId="d83618a1f27b16ee" providerId="LiveId" clId="{3376115A-5084-48A9-AF64-1C53042CC970}" dt="2021-01-07T11:37:47.807" v="8069" actId="1076"/>
          <ac:picMkLst>
            <pc:docMk/>
            <pc:sldMk cId="57332864" sldId="285"/>
            <ac:picMk id="8" creationId="{2B76467F-245D-4825-BF99-240C28B057CD}"/>
          </ac:picMkLst>
        </pc:picChg>
        <pc:picChg chg="add mod">
          <ac:chgData name="Syafiq Fathullah" userId="d83618a1f27b16ee" providerId="LiveId" clId="{3376115A-5084-48A9-AF64-1C53042CC970}" dt="2021-01-07T11:38:38.207" v="8078" actId="1076"/>
          <ac:picMkLst>
            <pc:docMk/>
            <pc:sldMk cId="57332864" sldId="285"/>
            <ac:picMk id="10" creationId="{78415702-6976-4E0F-8B5A-A27BBF004012}"/>
          </ac:picMkLst>
        </pc:picChg>
        <pc:cxnChg chg="add mod">
          <ac:chgData name="Syafiq Fathullah" userId="d83618a1f27b16ee" providerId="LiveId" clId="{3376115A-5084-48A9-AF64-1C53042CC970}" dt="2021-01-07T11:38:25.417" v="8073" actId="1582"/>
          <ac:cxnSpMkLst>
            <pc:docMk/>
            <pc:sldMk cId="57332864" sldId="285"/>
            <ac:cxnSpMk id="12" creationId="{EC01FA6A-02D7-4349-972A-178BED146BEA}"/>
          </ac:cxnSpMkLst>
        </pc:cxnChg>
        <pc:cxnChg chg="add mod">
          <ac:chgData name="Syafiq Fathullah" userId="d83618a1f27b16ee" providerId="LiveId" clId="{3376115A-5084-48A9-AF64-1C53042CC970}" dt="2021-01-07T11:38:32.077" v="8076" actId="14100"/>
          <ac:cxnSpMkLst>
            <pc:docMk/>
            <pc:sldMk cId="57332864" sldId="285"/>
            <ac:cxnSpMk id="13" creationId="{0D227893-1C7E-49F7-BDA8-2CDF3EEF0C89}"/>
          </ac:cxnSpMkLst>
        </pc:cxnChg>
      </pc:sldChg>
      <pc:sldChg chg="addSp delSp modSp new mod">
        <pc:chgData name="Syafiq Fathullah" userId="d83618a1f27b16ee" providerId="LiveId" clId="{3376115A-5084-48A9-AF64-1C53042CC970}" dt="2021-01-07T22:36:43.813" v="9007" actId="207"/>
        <pc:sldMkLst>
          <pc:docMk/>
          <pc:sldMk cId="3661148648" sldId="286"/>
        </pc:sldMkLst>
        <pc:spChg chg="mod">
          <ac:chgData name="Syafiq Fathullah" userId="d83618a1f27b16ee" providerId="LiveId" clId="{3376115A-5084-48A9-AF64-1C53042CC970}" dt="2021-01-07T09:08:04.643" v="8052" actId="20577"/>
          <ac:spMkLst>
            <pc:docMk/>
            <pc:sldMk cId="3661148648" sldId="286"/>
            <ac:spMk id="2" creationId="{124647CF-E581-43BA-AE05-72B712FEBBF1}"/>
          </ac:spMkLst>
        </pc:spChg>
        <pc:spChg chg="mod">
          <ac:chgData name="Syafiq Fathullah" userId="d83618a1f27b16ee" providerId="LiveId" clId="{3376115A-5084-48A9-AF64-1C53042CC970}" dt="2021-01-07T22:32:23.788" v="8945" actId="20577"/>
          <ac:spMkLst>
            <pc:docMk/>
            <pc:sldMk cId="3661148648" sldId="286"/>
            <ac:spMk id="3" creationId="{A16AF0F8-3A2C-4037-BD30-DFF8A4146E91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5" creationId="{50E42B5D-4CF5-4D38-B014-DBD0B45FED22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7" creationId="{C45D4F4D-E627-44F5-B2C7-31ECAEE37D94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8" creationId="{64E0C78B-C38C-4CC5-91C3-FF3E2956D3CD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9" creationId="{002BFF5F-D6AA-4DA4-8A3A-122D19A64EE0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10" creationId="{4947F862-C3F8-436F-AB37-0A71BF593266}"/>
          </ac:spMkLst>
        </pc:spChg>
        <pc:spChg chg="add del mod">
          <ac:chgData name="Syafiq Fathullah" userId="d83618a1f27b16ee" providerId="LiveId" clId="{3376115A-5084-48A9-AF64-1C53042CC970}" dt="2021-01-07T22:34:43.911" v="8961" actId="478"/>
          <ac:spMkLst>
            <pc:docMk/>
            <pc:sldMk cId="3661148648" sldId="286"/>
            <ac:spMk id="11" creationId="{FE2E9BA4-E71F-4016-A28D-7DB5340B73B6}"/>
          </ac:spMkLst>
        </pc:spChg>
        <pc:spChg chg="mod">
          <ac:chgData name="Syafiq Fathullah" userId="d83618a1f27b16ee" providerId="LiveId" clId="{3376115A-5084-48A9-AF64-1C53042CC970}" dt="2021-01-07T22:36:28.602" v="8999" actId="20577"/>
          <ac:spMkLst>
            <pc:docMk/>
            <pc:sldMk cId="3661148648" sldId="286"/>
            <ac:spMk id="14" creationId="{22D8781A-06A2-4B22-ACDB-72766A60E904}"/>
          </ac:spMkLst>
        </pc:spChg>
        <pc:spChg chg="mod">
          <ac:chgData name="Syafiq Fathullah" userId="d83618a1f27b16ee" providerId="LiveId" clId="{3376115A-5084-48A9-AF64-1C53042CC970}" dt="2021-01-07T22:36:38.692" v="9006" actId="207"/>
          <ac:spMkLst>
            <pc:docMk/>
            <pc:sldMk cId="3661148648" sldId="286"/>
            <ac:spMk id="15" creationId="{64DAE2D3-B1C8-484D-B9C5-A88E2AE12C1C}"/>
          </ac:spMkLst>
        </pc:spChg>
        <pc:spChg chg="mod">
          <ac:chgData name="Syafiq Fathullah" userId="d83618a1f27b16ee" providerId="LiveId" clId="{3376115A-5084-48A9-AF64-1C53042CC970}" dt="2021-01-07T22:36:31.822" v="9003" actId="20577"/>
          <ac:spMkLst>
            <pc:docMk/>
            <pc:sldMk cId="3661148648" sldId="286"/>
            <ac:spMk id="16" creationId="{047A80C9-6301-4CB7-AC4A-1B8E0531EBF7}"/>
          </ac:spMkLst>
        </pc:spChg>
        <pc:spChg chg="mod">
          <ac:chgData name="Syafiq Fathullah" userId="d83618a1f27b16ee" providerId="LiveId" clId="{3376115A-5084-48A9-AF64-1C53042CC970}" dt="2021-01-07T22:36:32.385" v="9004" actId="20577"/>
          <ac:spMkLst>
            <pc:docMk/>
            <pc:sldMk cId="3661148648" sldId="286"/>
            <ac:spMk id="17" creationId="{672FAFF5-5A28-4602-8FA8-5EC848F3C598}"/>
          </ac:spMkLst>
        </pc:spChg>
        <pc:spChg chg="mod">
          <ac:chgData name="Syafiq Fathullah" userId="d83618a1f27b16ee" providerId="LiveId" clId="{3376115A-5084-48A9-AF64-1C53042CC970}" dt="2021-01-07T22:36:33.042" v="9005" actId="20577"/>
          <ac:spMkLst>
            <pc:docMk/>
            <pc:sldMk cId="3661148648" sldId="286"/>
            <ac:spMk id="18" creationId="{6E38CE3D-9557-4825-9315-70B61F90CF33}"/>
          </ac:spMkLst>
        </pc:spChg>
        <pc:spChg chg="add mod">
          <ac:chgData name="Syafiq Fathullah" userId="d83618a1f27b16ee" providerId="LiveId" clId="{3376115A-5084-48A9-AF64-1C53042CC970}" dt="2021-01-07T22:35:57.992" v="8986" actId="164"/>
          <ac:spMkLst>
            <pc:docMk/>
            <pc:sldMk cId="3661148648" sldId="286"/>
            <ac:spMk id="19" creationId="{DDEE6691-B9AC-4222-B196-C9C6E747DB53}"/>
          </ac:spMkLst>
        </pc:s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12" creationId="{BB78FF16-FDAC-455C-9044-C24BE009C7DD}"/>
          </ac:grpSpMkLst>
        </pc:gr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13" creationId="{64032144-984A-47D7-ADD2-358BA1FDD195}"/>
          </ac:grpSpMkLst>
        </pc:gr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20" creationId="{DED3FF29-4EBA-4CA0-93BA-1D9B4084F33A}"/>
          </ac:grpSpMkLst>
        </pc:grpChg>
        <pc:picChg chg="add mod">
          <ac:chgData name="Syafiq Fathullah" userId="d83618a1f27b16ee" providerId="LiveId" clId="{3376115A-5084-48A9-AF64-1C53042CC970}" dt="2021-01-07T12:11:01.020" v="8081" actId="1076"/>
          <ac:picMkLst>
            <pc:docMk/>
            <pc:sldMk cId="3661148648" sldId="286"/>
            <ac:picMk id="6" creationId="{5717F279-DFFA-4841-A957-0F4C33E2701A}"/>
          </ac:picMkLst>
        </pc:picChg>
      </pc:sldChg>
      <pc:sldChg chg="addSp modSp new mod">
        <pc:chgData name="Syafiq Fathullah" userId="d83618a1f27b16ee" providerId="LiveId" clId="{3376115A-5084-48A9-AF64-1C53042CC970}" dt="2021-01-07T22:27:42.380" v="8600" actId="20577"/>
        <pc:sldMkLst>
          <pc:docMk/>
          <pc:sldMk cId="1111860007" sldId="287"/>
        </pc:sldMkLst>
        <pc:spChg chg="mod">
          <ac:chgData name="Syafiq Fathullah" userId="d83618a1f27b16ee" providerId="LiveId" clId="{3376115A-5084-48A9-AF64-1C53042CC970}" dt="2021-01-07T12:36:00.798" v="8132" actId="20577"/>
          <ac:spMkLst>
            <pc:docMk/>
            <pc:sldMk cId="1111860007" sldId="287"/>
            <ac:spMk id="2" creationId="{C83FB4DA-9CE1-49F5-9B26-2B67DA3EA2BD}"/>
          </ac:spMkLst>
        </pc:spChg>
        <pc:spChg chg="mod">
          <ac:chgData name="Syafiq Fathullah" userId="d83618a1f27b16ee" providerId="LiveId" clId="{3376115A-5084-48A9-AF64-1C53042CC970}" dt="2021-01-07T22:27:42.380" v="8600" actId="20577"/>
          <ac:spMkLst>
            <pc:docMk/>
            <pc:sldMk cId="1111860007" sldId="287"/>
            <ac:spMk id="3" creationId="{40EBCC0F-02FC-4A12-A8D3-B6FA377C1BE0}"/>
          </ac:spMkLst>
        </pc:spChg>
        <pc:picChg chg="add mod">
          <ac:chgData name="Syafiq Fathullah" userId="d83618a1f27b16ee" providerId="LiveId" clId="{3376115A-5084-48A9-AF64-1C53042CC970}" dt="2021-01-07T12:40:11.995" v="8288" actId="1076"/>
          <ac:picMkLst>
            <pc:docMk/>
            <pc:sldMk cId="1111860007" sldId="287"/>
            <ac:picMk id="6" creationId="{F7BEC216-0B54-4D37-ABE8-E2757517B01B}"/>
          </ac:picMkLst>
        </pc:picChg>
        <pc:picChg chg="add mod">
          <ac:chgData name="Syafiq Fathullah" userId="d83618a1f27b16ee" providerId="LiveId" clId="{3376115A-5084-48A9-AF64-1C53042CC970}" dt="2021-01-07T12:42:29.285" v="8292" actId="14100"/>
          <ac:picMkLst>
            <pc:docMk/>
            <pc:sldMk cId="1111860007" sldId="287"/>
            <ac:picMk id="8" creationId="{3F72C37F-2D1B-4EB2-AB60-C1ACE4C8E69F}"/>
          </ac:picMkLst>
        </pc:picChg>
      </pc:sldChg>
      <pc:sldChg chg="addSp modSp new mod">
        <pc:chgData name="Syafiq Fathullah" userId="d83618a1f27b16ee" providerId="LiveId" clId="{3376115A-5084-48A9-AF64-1C53042CC970}" dt="2021-01-07T13:31:06.667" v="8587" actId="20577"/>
        <pc:sldMkLst>
          <pc:docMk/>
          <pc:sldMk cId="520248367" sldId="288"/>
        </pc:sldMkLst>
        <pc:spChg chg="mod">
          <ac:chgData name="Syafiq Fathullah" userId="d83618a1f27b16ee" providerId="LiveId" clId="{3376115A-5084-48A9-AF64-1C53042CC970}" dt="2021-01-07T13:20:26.884" v="8310" actId="20577"/>
          <ac:spMkLst>
            <pc:docMk/>
            <pc:sldMk cId="520248367" sldId="288"/>
            <ac:spMk id="2" creationId="{FD23ABCE-CAB7-4B5E-A827-7FAF0BE61647}"/>
          </ac:spMkLst>
        </pc:spChg>
        <pc:spChg chg="mod">
          <ac:chgData name="Syafiq Fathullah" userId="d83618a1f27b16ee" providerId="LiveId" clId="{3376115A-5084-48A9-AF64-1C53042CC970}" dt="2021-01-07T13:31:06.667" v="8587" actId="20577"/>
          <ac:spMkLst>
            <pc:docMk/>
            <pc:sldMk cId="520248367" sldId="288"/>
            <ac:spMk id="3" creationId="{548A2996-5AAC-4EED-AE7C-8FB10BCAE84F}"/>
          </ac:spMkLst>
        </pc:spChg>
        <pc:picChg chg="add mod">
          <ac:chgData name="Syafiq Fathullah" userId="d83618a1f27b16ee" providerId="LiveId" clId="{3376115A-5084-48A9-AF64-1C53042CC970}" dt="2021-01-07T13:30:13.503" v="8423" actId="1076"/>
          <ac:picMkLst>
            <pc:docMk/>
            <pc:sldMk cId="520248367" sldId="288"/>
            <ac:picMk id="6" creationId="{B5180DDD-734E-4A31-A8B8-036F3070B49E}"/>
          </ac:picMkLst>
        </pc:picChg>
      </pc:sldChg>
      <pc:sldChg chg="addSp delSp modSp add mod">
        <pc:chgData name="Syafiq Fathullah" userId="d83618a1f27b16ee" providerId="LiveId" clId="{3376115A-5084-48A9-AF64-1C53042CC970}" dt="2021-01-07T23:11:41.954" v="9654" actId="13926"/>
        <pc:sldMkLst>
          <pc:docMk/>
          <pc:sldMk cId="1205946661" sldId="289"/>
        </pc:sldMkLst>
        <pc:spChg chg="mod">
          <ac:chgData name="Syafiq Fathullah" userId="d83618a1f27b16ee" providerId="LiveId" clId="{3376115A-5084-48A9-AF64-1C53042CC970}" dt="2021-01-07T13:31:15.714" v="8588" actId="20577"/>
          <ac:spMkLst>
            <pc:docMk/>
            <pc:sldMk cId="1205946661" sldId="289"/>
            <ac:spMk id="2" creationId="{FD23ABCE-CAB7-4B5E-A827-7FAF0BE61647}"/>
          </ac:spMkLst>
        </pc:spChg>
        <pc:spChg chg="mod">
          <ac:chgData name="Syafiq Fathullah" userId="d83618a1f27b16ee" providerId="LiveId" clId="{3376115A-5084-48A9-AF64-1C53042CC970}" dt="2021-01-07T23:11:41.954" v="9654" actId="13926"/>
          <ac:spMkLst>
            <pc:docMk/>
            <pc:sldMk cId="1205946661" sldId="289"/>
            <ac:spMk id="3" creationId="{548A2996-5AAC-4EED-AE7C-8FB10BCAE84F}"/>
          </ac:spMkLst>
        </pc:spChg>
        <pc:spChg chg="add del">
          <ac:chgData name="Syafiq Fathullah" userId="d83618a1f27b16ee" providerId="LiveId" clId="{3376115A-5084-48A9-AF64-1C53042CC970}" dt="2021-01-07T23:07:45.031" v="9602"/>
          <ac:spMkLst>
            <pc:docMk/>
            <pc:sldMk cId="1205946661" sldId="289"/>
            <ac:spMk id="5" creationId="{57E4A8AF-F37B-45AD-B7EC-B7E53D87978C}"/>
          </ac:spMkLst>
        </pc:spChg>
        <pc:spChg chg="add del">
          <ac:chgData name="Syafiq Fathullah" userId="d83618a1f27b16ee" providerId="LiveId" clId="{3376115A-5084-48A9-AF64-1C53042CC970}" dt="2021-01-07T23:07:48.571" v="9604"/>
          <ac:spMkLst>
            <pc:docMk/>
            <pc:sldMk cId="1205946661" sldId="289"/>
            <ac:spMk id="6" creationId="{DC483902-089F-435A-8E88-FA8A339EE21C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8" creationId="{71B9F682-5616-4B04-BDD5-D52A43E8D628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9" creationId="{CDC61CAE-B88D-41BD-A539-4A3D76A27CEC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0" creationId="{E6E54D1F-4460-4CB9-B454-23B7E88F751F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6" creationId="{D43A1774-4BB0-4F08-B056-6823028B4A21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7" creationId="{62F913EC-4054-403A-BF9D-2F5A482FB513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8" creationId="{18F99318-7CE5-486C-922E-E13586F4CC78}"/>
          </ac:spMkLst>
        </pc:spChg>
        <pc:spChg chg="add mod">
          <ac:chgData name="Syafiq Fathullah" userId="d83618a1f27b16ee" providerId="LiveId" clId="{3376115A-5084-48A9-AF64-1C53042CC970}" dt="2021-01-07T13:29:56.583" v="8419" actId="1076"/>
          <ac:spMkLst>
            <pc:docMk/>
            <pc:sldMk cId="1205946661" sldId="289"/>
            <ac:spMk id="20" creationId="{926ADA19-87D7-4BD1-A0B7-1457036E10E0}"/>
          </ac:spMkLst>
        </pc:spChg>
        <pc:spChg chg="add mod">
          <ac:chgData name="Syafiq Fathullah" userId="d83618a1f27b16ee" providerId="LiveId" clId="{3376115A-5084-48A9-AF64-1C53042CC970}" dt="2021-01-07T13:29:56.583" v="8419" actId="1076"/>
          <ac:spMkLst>
            <pc:docMk/>
            <pc:sldMk cId="1205946661" sldId="289"/>
            <ac:spMk id="21" creationId="{C8B3BC1B-D6B2-4C9C-B46D-01E57CA23716}"/>
          </ac:spMkLst>
        </pc:spChg>
        <pc:grpChg chg="add mod">
          <ac:chgData name="Syafiq Fathullah" userId="d83618a1f27b16ee" providerId="LiveId" clId="{3376115A-5084-48A9-AF64-1C53042CC970}" dt="2021-01-07T13:29:15.774" v="8402" actId="571"/>
          <ac:grpSpMkLst>
            <pc:docMk/>
            <pc:sldMk cId="1205946661" sldId="289"/>
            <ac:grpSpMk id="15" creationId="{27371C32-15A7-4283-849E-0E18D3DAE8BA}"/>
          </ac:grpSpMkLst>
        </pc:grpChg>
        <pc:grpChg chg="add mod">
          <ac:chgData name="Syafiq Fathullah" userId="d83618a1f27b16ee" providerId="LiveId" clId="{3376115A-5084-48A9-AF64-1C53042CC970}" dt="2021-01-07T23:11:02.447" v="9650" actId="1076"/>
          <ac:grpSpMkLst>
            <pc:docMk/>
            <pc:sldMk cId="1205946661" sldId="289"/>
            <ac:grpSpMk id="19" creationId="{2A4AE631-C3B4-4071-8DC8-C74E41384E0D}"/>
          </ac:grpSpMkLst>
        </pc:grpChg>
        <pc:picChg chg="del">
          <ac:chgData name="Syafiq Fathullah" userId="d83618a1f27b16ee" providerId="LiveId" clId="{3376115A-5084-48A9-AF64-1C53042CC970}" dt="2021-01-07T13:20:42.163" v="8314" actId="478"/>
          <ac:picMkLst>
            <pc:docMk/>
            <pc:sldMk cId="1205946661" sldId="289"/>
            <ac:picMk id="6" creationId="{B5180DDD-734E-4A31-A8B8-036F3070B49E}"/>
          </ac:picMkLst>
        </pc:picChg>
        <pc:picChg chg="add mod">
          <ac:chgData name="Syafiq Fathullah" userId="d83618a1f27b16ee" providerId="LiveId" clId="{3376115A-5084-48A9-AF64-1C53042CC970}" dt="2021-01-07T23:11:04.459" v="9651" actId="1076"/>
          <ac:picMkLst>
            <pc:docMk/>
            <pc:sldMk cId="1205946661" sldId="289"/>
            <ac:picMk id="7" creationId="{E43BA202-4EF1-4ABB-8439-4F723BE38B57}"/>
          </ac:picMkLst>
        </pc:picChg>
        <pc:cxnChg chg="add mod">
          <ac:chgData name="Syafiq Fathullah" userId="d83618a1f27b16ee" providerId="LiveId" clId="{3376115A-5084-48A9-AF64-1C53042CC970}" dt="2021-01-07T13:29:15.774" v="8402" actId="571"/>
          <ac:cxnSpMkLst>
            <pc:docMk/>
            <pc:sldMk cId="1205946661" sldId="289"/>
            <ac:cxnSpMk id="12" creationId="{36A92181-AE22-4126-AAB0-9C9CAA9B7122}"/>
          </ac:cxnSpMkLst>
        </pc:cxnChg>
        <pc:cxnChg chg="add mod">
          <ac:chgData name="Syafiq Fathullah" userId="d83618a1f27b16ee" providerId="LiveId" clId="{3376115A-5084-48A9-AF64-1C53042CC970}" dt="2021-01-07T13:29:15.774" v="8402" actId="571"/>
          <ac:cxnSpMkLst>
            <pc:docMk/>
            <pc:sldMk cId="1205946661" sldId="289"/>
            <ac:cxnSpMk id="14" creationId="{E52B1129-1C9C-4FD3-B8A0-19784A0C5039}"/>
          </ac:cxnSpMkLst>
        </pc:cxnChg>
      </pc:sldChg>
      <pc:sldChg chg="addSp delSp modSp new mod">
        <pc:chgData name="Syafiq Fathullah" userId="d83618a1f27b16ee" providerId="LiveId" clId="{3376115A-5084-48A9-AF64-1C53042CC970}" dt="2021-01-07T22:50:03.645" v="9348" actId="1076"/>
        <pc:sldMkLst>
          <pc:docMk/>
          <pc:sldMk cId="2543193009" sldId="290"/>
        </pc:sldMkLst>
        <pc:spChg chg="mod">
          <ac:chgData name="Syafiq Fathullah" userId="d83618a1f27b16ee" providerId="LiveId" clId="{3376115A-5084-48A9-AF64-1C53042CC970}" dt="2021-01-07T22:38:17.244" v="9013" actId="20577"/>
          <ac:spMkLst>
            <pc:docMk/>
            <pc:sldMk cId="2543193009" sldId="290"/>
            <ac:spMk id="2" creationId="{3703AFA2-269D-4E4E-A090-0478EEC82184}"/>
          </ac:spMkLst>
        </pc:spChg>
        <pc:spChg chg="mod">
          <ac:chgData name="Syafiq Fathullah" userId="d83618a1f27b16ee" providerId="LiveId" clId="{3376115A-5084-48A9-AF64-1C53042CC970}" dt="2021-01-07T22:42:25.718" v="9310" actId="20577"/>
          <ac:spMkLst>
            <pc:docMk/>
            <pc:sldMk cId="2543193009" sldId="290"/>
            <ac:spMk id="3" creationId="{24E6E965-25E9-435C-A1AA-6ABA008CB03C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0" creationId="{F6DE519F-59E9-42F0-B203-FD9E50A49F03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1" creationId="{20D738B7-5A8A-40F9-B57D-FA19882B66F2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2" creationId="{8F886959-DA51-4A2D-B1E8-6BE57EADB577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3" creationId="{3225149D-671A-430C-A72F-16D2465FB3A5}"/>
          </ac:spMkLst>
        </pc:spChg>
        <pc:spChg chg="del mod">
          <ac:chgData name="Syafiq Fathullah" userId="d83618a1f27b16ee" providerId="LiveId" clId="{3376115A-5084-48A9-AF64-1C53042CC970}" dt="2021-01-07T22:48:19.087" v="9323" actId="478"/>
          <ac:spMkLst>
            <pc:docMk/>
            <pc:sldMk cId="2543193009" sldId="290"/>
            <ac:spMk id="14" creationId="{53C33F9A-B8D3-42FA-96CC-75CCB268F952}"/>
          </ac:spMkLst>
        </pc:spChg>
        <pc:spChg chg="del mod">
          <ac:chgData name="Syafiq Fathullah" userId="d83618a1f27b16ee" providerId="LiveId" clId="{3376115A-5084-48A9-AF64-1C53042CC970}" dt="2021-01-07T22:48:22.203" v="9324" actId="478"/>
          <ac:spMkLst>
            <pc:docMk/>
            <pc:sldMk cId="2543193009" sldId="290"/>
            <ac:spMk id="15" creationId="{B984ABB3-9691-4B2E-9693-C08A4632495F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6" creationId="{3862D933-BBF2-4027-85B5-316CD88A2A92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7" creationId="{6059524D-AFE5-4387-950E-05E9E67E9501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8" creationId="{B7DBB094-6CAB-4798-9208-19C4572A8477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9" creationId="{D75245C4-C504-4F9C-B188-F0DBE41CBBFA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20" creationId="{E24426D5-676A-4664-AB9F-278DF162B102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1" creationId="{F6C96943-7428-4E87-92D3-C65B13418C86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2" creationId="{45FDE035-2D26-44CF-AFF1-9D7EACD833DF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3" creationId="{F6A02646-6243-480D-B0BC-691A3387C7FE}"/>
          </ac:spMkLst>
        </pc:spChg>
        <pc:grpChg chg="add mod">
          <ac:chgData name="Syafiq Fathullah" userId="d83618a1f27b16ee" providerId="LiveId" clId="{3376115A-5084-48A9-AF64-1C53042CC970}" dt="2021-01-07T22:49:47.850" v="9345" actId="164"/>
          <ac:grpSpMkLst>
            <pc:docMk/>
            <pc:sldMk cId="2543193009" sldId="290"/>
            <ac:grpSpMk id="7" creationId="{F788F670-C54F-4C76-8942-8F857DBB48A4}"/>
          </ac:grpSpMkLst>
        </pc:grpChg>
        <pc:grpChg chg="mod">
          <ac:chgData name="Syafiq Fathullah" userId="d83618a1f27b16ee" providerId="LiveId" clId="{3376115A-5084-48A9-AF64-1C53042CC970}" dt="2021-01-07T22:49:35.524" v="9340" actId="571"/>
          <ac:grpSpMkLst>
            <pc:docMk/>
            <pc:sldMk cId="2543193009" sldId="290"/>
            <ac:grpSpMk id="8" creationId="{85E67B6A-1DB4-4C8A-A17E-6ABFB7FE4CB2}"/>
          </ac:grpSpMkLst>
        </pc:grpChg>
        <pc:grpChg chg="mod">
          <ac:chgData name="Syafiq Fathullah" userId="d83618a1f27b16ee" providerId="LiveId" clId="{3376115A-5084-48A9-AF64-1C53042CC970}" dt="2021-01-07T22:49:35.524" v="9340" actId="571"/>
          <ac:grpSpMkLst>
            <pc:docMk/>
            <pc:sldMk cId="2543193009" sldId="290"/>
            <ac:grpSpMk id="9" creationId="{962B83AA-2D4D-4BE8-98AB-E7CA926AC7A2}"/>
          </ac:grpSpMkLst>
        </pc:grpChg>
        <pc:grpChg chg="add mod">
          <ac:chgData name="Syafiq Fathullah" userId="d83618a1f27b16ee" providerId="LiveId" clId="{3376115A-5084-48A9-AF64-1C53042CC970}" dt="2021-01-07T22:49:56.320" v="9347" actId="1076"/>
          <ac:grpSpMkLst>
            <pc:docMk/>
            <pc:sldMk cId="2543193009" sldId="290"/>
            <ac:grpSpMk id="24" creationId="{1964F9D6-F2CA-4511-96EA-78535A3AEA57}"/>
          </ac:grpSpMkLst>
        </pc:grpChg>
        <pc:picChg chg="add mod">
          <ac:chgData name="Syafiq Fathullah" userId="d83618a1f27b16ee" providerId="LiveId" clId="{3376115A-5084-48A9-AF64-1C53042CC970}" dt="2021-01-07T22:47:32.482" v="9313" actId="14100"/>
          <ac:picMkLst>
            <pc:docMk/>
            <pc:sldMk cId="2543193009" sldId="290"/>
            <ac:picMk id="6" creationId="{197DFAD1-CC96-4E4F-AD0D-EEF87D0EA26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8DDDF-C996-44C0-9A7F-B2F555578D13}" type="doc">
      <dgm:prSet loTypeId="urn:microsoft.com/office/officeart/2005/8/layout/hProcess9" loCatId="process" qsTypeId="urn:microsoft.com/office/officeart/2005/8/quickstyle/3d3" qsCatId="3D" csTypeId="urn:microsoft.com/office/officeart/2005/8/colors/accent1_2" csCatId="accent1" phldr="1"/>
      <dgm:spPr/>
    </dgm:pt>
    <dgm:pt modelId="{53D593DC-962F-4CE5-915F-85520E41C51C}">
      <dgm:prSet phldrT="[Teks]"/>
      <dgm:spPr/>
      <dgm:t>
        <a:bodyPr/>
        <a:lstStyle/>
        <a:p>
          <a:r>
            <a:rPr lang="id-ID" dirty="0" err="1"/>
            <a:t>Pre-processing</a:t>
          </a:r>
          <a:r>
            <a:rPr lang="id-ID" dirty="0"/>
            <a:t> data</a:t>
          </a:r>
          <a:endParaRPr lang="en-US" dirty="0"/>
        </a:p>
      </dgm:t>
    </dgm:pt>
    <dgm:pt modelId="{7361F4D4-7F52-4E90-93F2-1D8CBB75B2BA}" type="parTrans" cxnId="{A8D8917C-4734-4A44-BD4D-0C117FB6C1E5}">
      <dgm:prSet/>
      <dgm:spPr/>
      <dgm:t>
        <a:bodyPr/>
        <a:lstStyle/>
        <a:p>
          <a:endParaRPr lang="en-US"/>
        </a:p>
      </dgm:t>
    </dgm:pt>
    <dgm:pt modelId="{27197123-0703-47DC-9118-4D387B1F9C42}" type="sibTrans" cxnId="{A8D8917C-4734-4A44-BD4D-0C117FB6C1E5}">
      <dgm:prSet/>
      <dgm:spPr/>
      <dgm:t>
        <a:bodyPr/>
        <a:lstStyle/>
        <a:p>
          <a:endParaRPr lang="en-US"/>
        </a:p>
      </dgm:t>
    </dgm:pt>
    <dgm:pt modelId="{DA7DC6AE-55DD-445F-9AF9-FD7EFC85322E}">
      <dgm:prSet phldrT="[Teks]"/>
      <dgm:spPr/>
      <dgm:t>
        <a:bodyPr/>
        <a:lstStyle/>
        <a:p>
          <a:r>
            <a:rPr lang="id-ID" dirty="0"/>
            <a:t>Analisis Data</a:t>
          </a:r>
          <a:endParaRPr lang="en-US" dirty="0"/>
        </a:p>
      </dgm:t>
    </dgm:pt>
    <dgm:pt modelId="{88E7E74E-583C-45A5-B46F-AD5BA37F7268}" type="parTrans" cxnId="{D08CEAC3-35B6-4940-BBCC-AA2B248B932F}">
      <dgm:prSet/>
      <dgm:spPr/>
      <dgm:t>
        <a:bodyPr/>
        <a:lstStyle/>
        <a:p>
          <a:endParaRPr lang="en-US"/>
        </a:p>
      </dgm:t>
    </dgm:pt>
    <dgm:pt modelId="{CDFA470E-E136-4208-98CB-DE31A7846CED}" type="sibTrans" cxnId="{D08CEAC3-35B6-4940-BBCC-AA2B248B932F}">
      <dgm:prSet/>
      <dgm:spPr/>
      <dgm:t>
        <a:bodyPr/>
        <a:lstStyle/>
        <a:p>
          <a:endParaRPr lang="en-US"/>
        </a:p>
      </dgm:t>
    </dgm:pt>
    <dgm:pt modelId="{BCC5102B-88B8-4774-BE74-93437D0006E8}">
      <dgm:prSet phldrT="[Teks]"/>
      <dgm:spPr/>
      <dgm:t>
        <a:bodyPr/>
        <a:lstStyle/>
        <a:p>
          <a:r>
            <a:rPr lang="id-ID" dirty="0" err="1"/>
            <a:t>Apply</a:t>
          </a:r>
          <a:r>
            <a:rPr lang="id-ID" dirty="0"/>
            <a:t> </a:t>
          </a:r>
          <a:r>
            <a:rPr lang="id-ID" dirty="0" err="1"/>
            <a:t>Machine</a:t>
          </a:r>
          <a:r>
            <a:rPr lang="id-ID" dirty="0"/>
            <a:t> </a:t>
          </a:r>
          <a:r>
            <a:rPr lang="id-ID" dirty="0" err="1"/>
            <a:t>Learning</a:t>
          </a:r>
          <a:endParaRPr lang="en-US" dirty="0"/>
        </a:p>
      </dgm:t>
    </dgm:pt>
    <dgm:pt modelId="{33C2282F-A00F-4F1C-B98B-B978B7A6C228}" type="parTrans" cxnId="{0673DC88-5BAA-45B5-89D8-EC0107CC788A}">
      <dgm:prSet/>
      <dgm:spPr/>
      <dgm:t>
        <a:bodyPr/>
        <a:lstStyle/>
        <a:p>
          <a:endParaRPr lang="en-US"/>
        </a:p>
      </dgm:t>
    </dgm:pt>
    <dgm:pt modelId="{60DE35F2-04C2-40A5-8AA6-92E5FE503245}" type="sibTrans" cxnId="{0673DC88-5BAA-45B5-89D8-EC0107CC788A}">
      <dgm:prSet/>
      <dgm:spPr/>
      <dgm:t>
        <a:bodyPr/>
        <a:lstStyle/>
        <a:p>
          <a:endParaRPr lang="en-US"/>
        </a:p>
      </dgm:t>
    </dgm:pt>
    <dgm:pt modelId="{F28E5E62-6883-4C72-AF3E-87709B7DDEA8}" type="pres">
      <dgm:prSet presAssocID="{0DB8DDDF-C996-44C0-9A7F-B2F555578D13}" presName="CompostProcess" presStyleCnt="0">
        <dgm:presLayoutVars>
          <dgm:dir/>
          <dgm:resizeHandles val="exact"/>
        </dgm:presLayoutVars>
      </dgm:prSet>
      <dgm:spPr/>
    </dgm:pt>
    <dgm:pt modelId="{2D7C5CFB-5718-4B01-A4BC-F8C29A26B5E4}" type="pres">
      <dgm:prSet presAssocID="{0DB8DDDF-C996-44C0-9A7F-B2F555578D13}" presName="arrow" presStyleLbl="bgShp" presStyleIdx="0" presStyleCnt="1"/>
      <dgm:spPr/>
    </dgm:pt>
    <dgm:pt modelId="{621B51A9-5169-490C-A394-10B24080B147}" type="pres">
      <dgm:prSet presAssocID="{0DB8DDDF-C996-44C0-9A7F-B2F555578D13}" presName="linearProcess" presStyleCnt="0"/>
      <dgm:spPr/>
    </dgm:pt>
    <dgm:pt modelId="{0F2CC53A-8BEC-42F6-BB15-CED0C60B99FA}" type="pres">
      <dgm:prSet presAssocID="{53D593DC-962F-4CE5-915F-85520E41C51C}" presName="textNode" presStyleLbl="node1" presStyleIdx="0" presStyleCnt="3">
        <dgm:presLayoutVars>
          <dgm:bulletEnabled val="1"/>
        </dgm:presLayoutVars>
      </dgm:prSet>
      <dgm:spPr/>
    </dgm:pt>
    <dgm:pt modelId="{1F441B10-EA34-4F57-97F8-9FAABB6822C5}" type="pres">
      <dgm:prSet presAssocID="{27197123-0703-47DC-9118-4D387B1F9C42}" presName="sibTrans" presStyleCnt="0"/>
      <dgm:spPr/>
    </dgm:pt>
    <dgm:pt modelId="{AFE8316E-E6EF-4EE7-87F5-9FA670A80102}" type="pres">
      <dgm:prSet presAssocID="{DA7DC6AE-55DD-445F-9AF9-FD7EFC85322E}" presName="textNode" presStyleLbl="node1" presStyleIdx="1" presStyleCnt="3">
        <dgm:presLayoutVars>
          <dgm:bulletEnabled val="1"/>
        </dgm:presLayoutVars>
      </dgm:prSet>
      <dgm:spPr/>
    </dgm:pt>
    <dgm:pt modelId="{05372D6A-28DF-4226-B4B1-014A82EED225}" type="pres">
      <dgm:prSet presAssocID="{CDFA470E-E136-4208-98CB-DE31A7846CED}" presName="sibTrans" presStyleCnt="0"/>
      <dgm:spPr/>
    </dgm:pt>
    <dgm:pt modelId="{2ED423A2-CD6D-44AC-B20B-4D93C69A10B9}" type="pres">
      <dgm:prSet presAssocID="{BCC5102B-88B8-4774-BE74-93437D0006E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D598940-62F7-4AB5-B257-EE5040A196A1}" type="presOf" srcId="{0DB8DDDF-C996-44C0-9A7F-B2F555578D13}" destId="{F28E5E62-6883-4C72-AF3E-87709B7DDEA8}" srcOrd="0" destOrd="0" presId="urn:microsoft.com/office/officeart/2005/8/layout/hProcess9"/>
    <dgm:cxn modelId="{96AC7157-F153-441D-B84D-2B83AA572290}" type="presOf" srcId="{DA7DC6AE-55DD-445F-9AF9-FD7EFC85322E}" destId="{AFE8316E-E6EF-4EE7-87F5-9FA670A80102}" srcOrd="0" destOrd="0" presId="urn:microsoft.com/office/officeart/2005/8/layout/hProcess9"/>
    <dgm:cxn modelId="{021BD85A-EC80-44BE-8840-2B2D576A34BF}" type="presOf" srcId="{BCC5102B-88B8-4774-BE74-93437D0006E8}" destId="{2ED423A2-CD6D-44AC-B20B-4D93C69A10B9}" srcOrd="0" destOrd="0" presId="urn:microsoft.com/office/officeart/2005/8/layout/hProcess9"/>
    <dgm:cxn modelId="{A8D8917C-4734-4A44-BD4D-0C117FB6C1E5}" srcId="{0DB8DDDF-C996-44C0-9A7F-B2F555578D13}" destId="{53D593DC-962F-4CE5-915F-85520E41C51C}" srcOrd="0" destOrd="0" parTransId="{7361F4D4-7F52-4E90-93F2-1D8CBB75B2BA}" sibTransId="{27197123-0703-47DC-9118-4D387B1F9C42}"/>
    <dgm:cxn modelId="{0673DC88-5BAA-45B5-89D8-EC0107CC788A}" srcId="{0DB8DDDF-C996-44C0-9A7F-B2F555578D13}" destId="{BCC5102B-88B8-4774-BE74-93437D0006E8}" srcOrd="2" destOrd="0" parTransId="{33C2282F-A00F-4F1C-B98B-B978B7A6C228}" sibTransId="{60DE35F2-04C2-40A5-8AA6-92E5FE503245}"/>
    <dgm:cxn modelId="{B393D89B-C2A5-46DB-91A8-1AD61AF70D73}" type="presOf" srcId="{53D593DC-962F-4CE5-915F-85520E41C51C}" destId="{0F2CC53A-8BEC-42F6-BB15-CED0C60B99FA}" srcOrd="0" destOrd="0" presId="urn:microsoft.com/office/officeart/2005/8/layout/hProcess9"/>
    <dgm:cxn modelId="{D08CEAC3-35B6-4940-BBCC-AA2B248B932F}" srcId="{0DB8DDDF-C996-44C0-9A7F-B2F555578D13}" destId="{DA7DC6AE-55DD-445F-9AF9-FD7EFC85322E}" srcOrd="1" destOrd="0" parTransId="{88E7E74E-583C-45A5-B46F-AD5BA37F7268}" sibTransId="{CDFA470E-E136-4208-98CB-DE31A7846CED}"/>
    <dgm:cxn modelId="{529C0B11-EFFE-47EF-A46C-7EA2914DB7A0}" type="presParOf" srcId="{F28E5E62-6883-4C72-AF3E-87709B7DDEA8}" destId="{2D7C5CFB-5718-4B01-A4BC-F8C29A26B5E4}" srcOrd="0" destOrd="0" presId="urn:microsoft.com/office/officeart/2005/8/layout/hProcess9"/>
    <dgm:cxn modelId="{629A5F1E-1C3A-4E41-A97B-851E3F0336F4}" type="presParOf" srcId="{F28E5E62-6883-4C72-AF3E-87709B7DDEA8}" destId="{621B51A9-5169-490C-A394-10B24080B147}" srcOrd="1" destOrd="0" presId="urn:microsoft.com/office/officeart/2005/8/layout/hProcess9"/>
    <dgm:cxn modelId="{B80424E7-927D-438C-86C3-28DBAB13F3E2}" type="presParOf" srcId="{621B51A9-5169-490C-A394-10B24080B147}" destId="{0F2CC53A-8BEC-42F6-BB15-CED0C60B99FA}" srcOrd="0" destOrd="0" presId="urn:microsoft.com/office/officeart/2005/8/layout/hProcess9"/>
    <dgm:cxn modelId="{E1F6D927-1653-4AA5-8F10-C53738EEF70C}" type="presParOf" srcId="{621B51A9-5169-490C-A394-10B24080B147}" destId="{1F441B10-EA34-4F57-97F8-9FAABB6822C5}" srcOrd="1" destOrd="0" presId="urn:microsoft.com/office/officeart/2005/8/layout/hProcess9"/>
    <dgm:cxn modelId="{2CE4639D-04FC-4B80-90B0-7AFACE898AE5}" type="presParOf" srcId="{621B51A9-5169-490C-A394-10B24080B147}" destId="{AFE8316E-E6EF-4EE7-87F5-9FA670A80102}" srcOrd="2" destOrd="0" presId="urn:microsoft.com/office/officeart/2005/8/layout/hProcess9"/>
    <dgm:cxn modelId="{40E58900-0489-4DD9-A72D-8F9D5BA3835C}" type="presParOf" srcId="{621B51A9-5169-490C-A394-10B24080B147}" destId="{05372D6A-28DF-4226-B4B1-014A82EED225}" srcOrd="3" destOrd="0" presId="urn:microsoft.com/office/officeart/2005/8/layout/hProcess9"/>
    <dgm:cxn modelId="{342133E8-34F2-4445-AE68-6CDB646E6036}" type="presParOf" srcId="{621B51A9-5169-490C-A394-10B24080B147}" destId="{2ED423A2-CD6D-44AC-B20B-4D93C69A10B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C5CFB-5718-4B01-A4BC-F8C29A26B5E4}">
      <dsp:nvSpPr>
        <dsp:cNvPr id="0" name=""/>
        <dsp:cNvSpPr/>
      </dsp:nvSpPr>
      <dsp:spPr>
        <a:xfrm>
          <a:off x="543197" y="0"/>
          <a:ext cx="6156233" cy="164011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CC53A-8BEC-42F6-BB15-CED0C60B99FA}">
      <dsp:nvSpPr>
        <dsp:cNvPr id="0" name=""/>
        <dsp:cNvSpPr/>
      </dsp:nvSpPr>
      <dsp:spPr>
        <a:xfrm>
          <a:off x="245428" y="492034"/>
          <a:ext cx="2172788" cy="65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 dirty="0" err="1"/>
            <a:t>Pre-processing</a:t>
          </a:r>
          <a:r>
            <a:rPr lang="id-ID" sz="1700" kern="1200" dirty="0"/>
            <a:t> data</a:t>
          </a:r>
          <a:endParaRPr lang="en-US" sz="1700" kern="1200" dirty="0"/>
        </a:p>
      </dsp:txBody>
      <dsp:txXfrm>
        <a:off x="277453" y="524059"/>
        <a:ext cx="2108738" cy="591995"/>
      </dsp:txXfrm>
    </dsp:sp>
    <dsp:sp modelId="{AFE8316E-E6EF-4EE7-87F5-9FA670A80102}">
      <dsp:nvSpPr>
        <dsp:cNvPr id="0" name=""/>
        <dsp:cNvSpPr/>
      </dsp:nvSpPr>
      <dsp:spPr>
        <a:xfrm>
          <a:off x="2534919" y="492034"/>
          <a:ext cx="2172788" cy="65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 dirty="0"/>
            <a:t>Analisis Data</a:t>
          </a:r>
          <a:endParaRPr lang="en-US" sz="1700" kern="1200" dirty="0"/>
        </a:p>
      </dsp:txBody>
      <dsp:txXfrm>
        <a:off x="2566944" y="524059"/>
        <a:ext cx="2108738" cy="591995"/>
      </dsp:txXfrm>
    </dsp:sp>
    <dsp:sp modelId="{2ED423A2-CD6D-44AC-B20B-4D93C69A10B9}">
      <dsp:nvSpPr>
        <dsp:cNvPr id="0" name=""/>
        <dsp:cNvSpPr/>
      </dsp:nvSpPr>
      <dsp:spPr>
        <a:xfrm>
          <a:off x="4824410" y="492034"/>
          <a:ext cx="2172788" cy="6560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 dirty="0" err="1"/>
            <a:t>Apply</a:t>
          </a:r>
          <a:r>
            <a:rPr lang="id-ID" sz="1700" kern="1200" dirty="0"/>
            <a:t> </a:t>
          </a:r>
          <a:r>
            <a:rPr lang="id-ID" sz="1700" kern="1200" dirty="0" err="1"/>
            <a:t>Machine</a:t>
          </a:r>
          <a:r>
            <a:rPr lang="id-ID" sz="1700" kern="1200" dirty="0"/>
            <a:t> </a:t>
          </a:r>
          <a:r>
            <a:rPr lang="id-ID" sz="1700" kern="1200" dirty="0" err="1"/>
            <a:t>Learning</a:t>
          </a:r>
          <a:endParaRPr lang="en-US" sz="1700" kern="1200" dirty="0"/>
        </a:p>
      </dsp:txBody>
      <dsp:txXfrm>
        <a:off x="4856435" y="524059"/>
        <a:ext cx="2108738" cy="591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6AA4B-B369-464E-87ED-CDDE54C6E821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C4AB0-3083-4913-B494-ED39D764A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214-15E6-4D79-8565-0C28680EFC37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1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57BC-681E-4A5F-9FE9-B1E07BBFCC98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8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00DD-B3ED-4458-A0E6-07DB5EF3BF9F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8C8-92C9-4624-B8AF-49BBD087F508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168A-A735-486C-A67B-1AD3B182161E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4FB7-E94D-413A-9447-E526D3542396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88FB-811D-4449-85CF-AEDAFF18E058}" type="datetime1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406-076A-4CAA-BD3C-FCD5523844B4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7328-C8F6-492A-B440-FB824141F401}" type="datetime1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0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BDDB-8F40-4858-A998-69F178E355CD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9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1FE6-02B5-4901-BB66-0C7B22C9037B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E1557373-5022-450B-A5EA-F509CBAC9A42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8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23A70FF-C050-4B87-864F-853A7A7F9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9FFF327-FB45-46A5-804B-4073C2F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511570"/>
            <a:ext cx="10190071" cy="2076332"/>
          </a:xfrm>
        </p:spPr>
        <p:txBody>
          <a:bodyPr anchor="t">
            <a:normAutofit/>
          </a:bodyPr>
          <a:lstStyle/>
          <a:p>
            <a:r>
              <a:rPr lang="id-ID" sz="5400" dirty="0">
                <a:solidFill>
                  <a:srgbClr val="FFFFFF"/>
                </a:solidFill>
              </a:rPr>
              <a:t>CAMP 1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962F750-1A80-46D9-91A2-0521E558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2228760"/>
            <a:ext cx="9781327" cy="1117667"/>
          </a:xfrm>
        </p:spPr>
        <p:txBody>
          <a:bodyPr anchor="b">
            <a:normAutofit/>
          </a:bodyPr>
          <a:lstStyle/>
          <a:p>
            <a:r>
              <a:rPr lang="id-ID" sz="2200" dirty="0">
                <a:solidFill>
                  <a:srgbClr val="FFFFFF"/>
                </a:solidFill>
              </a:rPr>
              <a:t>Data </a:t>
            </a:r>
            <a:r>
              <a:rPr lang="id-ID" sz="2200" dirty="0" err="1">
                <a:solidFill>
                  <a:srgbClr val="FFFFFF"/>
                </a:solidFill>
              </a:rPr>
              <a:t>Preparation</a:t>
            </a:r>
            <a:r>
              <a:rPr lang="id-ID" sz="2200" dirty="0">
                <a:solidFill>
                  <a:srgbClr val="FFFFFF"/>
                </a:solidFill>
              </a:rPr>
              <a:t> </a:t>
            </a:r>
            <a:r>
              <a:rPr lang="id-ID" sz="2200" dirty="0" err="1">
                <a:solidFill>
                  <a:srgbClr val="FFFFFF"/>
                </a:solidFill>
              </a:rPr>
              <a:t>and</a:t>
            </a:r>
            <a:r>
              <a:rPr lang="id-ID" sz="2200" dirty="0">
                <a:solidFill>
                  <a:srgbClr val="FFFFFF"/>
                </a:solidFill>
              </a:rPr>
              <a:t> Data </a:t>
            </a:r>
            <a:r>
              <a:rPr lang="id-ID" sz="2200" dirty="0" err="1">
                <a:solidFill>
                  <a:srgbClr val="FFFFFF"/>
                </a:solidFill>
              </a:rPr>
              <a:t>Visualization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F521A3F7-96A6-44E7-92F3-C4EEA64E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left">
            <a:extLst>
              <a:ext uri="{FF2B5EF4-FFF2-40B4-BE49-F238E27FC236}">
                <a16:creationId xmlns:a16="http://schemas.microsoft.com/office/drawing/2014/main" id="{459862C0-828C-4688-9C70-32B10630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913CF1-1352-4A05-9FFE-BAC2B9EF9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4EFAD0-1F3C-4A6A-AA1D-211ED5654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71D53D-E478-4044-985B-57A5A530E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9D7948-C0E9-43BA-9CB4-975A6D943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E1523D-C3CB-46C6-B1CD-14A95DF0A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C548BC-A312-4789-93A8-CBCFC2FC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D0292AB-E3CA-4B26-BF97-0065659D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96E2A19-992B-423A-BC43-9132FB364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C48EF8CA-EA79-45D7-9BEE-E65C075D5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id-ID" dirty="0" err="1"/>
              <a:t>Binning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1053F4E-9FA5-4F7B-9769-047E79535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BA47027-B77A-4AD2-9301-AD6B7E7E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r>
              <a:rPr lang="id-ID" sz="1800" dirty="0"/>
              <a:t>Jumlah </a:t>
            </a:r>
            <a:r>
              <a:rPr lang="id-ID" sz="1800" dirty="0" err="1"/>
              <a:t>bins</a:t>
            </a:r>
            <a:r>
              <a:rPr lang="id-ID" sz="1800" dirty="0"/>
              <a:t> = 3 (</a:t>
            </a:r>
            <a:r>
              <a:rPr lang="id-ID" sz="1800" dirty="0" err="1"/>
              <a:t>low</a:t>
            </a:r>
            <a:r>
              <a:rPr lang="id-ID" sz="1800" dirty="0"/>
              <a:t>, </a:t>
            </a:r>
            <a:r>
              <a:rPr lang="id-ID" sz="1800" dirty="0" err="1"/>
              <a:t>mid</a:t>
            </a:r>
            <a:r>
              <a:rPr lang="id-ID" sz="1800" dirty="0"/>
              <a:t>, </a:t>
            </a:r>
            <a:r>
              <a:rPr lang="id-ID" sz="1800" dirty="0" err="1"/>
              <a:t>high</a:t>
            </a:r>
            <a:r>
              <a:rPr lang="id-ID" sz="1800" dirty="0"/>
              <a:t>)</a:t>
            </a:r>
          </a:p>
          <a:p>
            <a:r>
              <a:rPr lang="id-ID" sz="1800" dirty="0"/>
              <a:t>Jumlah </a:t>
            </a:r>
            <a:r>
              <a:rPr lang="id-ID" sz="1800" dirty="0" err="1"/>
              <a:t>divider</a:t>
            </a:r>
            <a:r>
              <a:rPr lang="id-ID" sz="1800" dirty="0"/>
              <a:t> = 1 + jumlah </a:t>
            </a:r>
            <a:r>
              <a:rPr lang="id-ID" sz="1800" dirty="0" err="1"/>
              <a:t>bins</a:t>
            </a:r>
            <a:endParaRPr lang="id-ID" sz="1800" dirty="0"/>
          </a:p>
          <a:p>
            <a:r>
              <a:rPr lang="id-ID" sz="1800" dirty="0" err="1"/>
              <a:t>np.linspace</a:t>
            </a:r>
            <a:r>
              <a:rPr lang="id-ID" sz="1800" dirty="0"/>
              <a:t> untuk membuat </a:t>
            </a:r>
            <a:r>
              <a:rPr lang="id-ID" sz="1800" dirty="0" err="1"/>
              <a:t>range</a:t>
            </a:r>
            <a:r>
              <a:rPr lang="id-ID" sz="1800" dirty="0"/>
              <a:t> nilai</a:t>
            </a:r>
          </a:p>
          <a:p>
            <a:r>
              <a:rPr lang="id-ID" sz="1800" dirty="0"/>
              <a:t>Membuat </a:t>
            </a:r>
            <a:r>
              <a:rPr lang="id-ID" sz="1800" dirty="0" err="1"/>
              <a:t>tuple</a:t>
            </a:r>
            <a:r>
              <a:rPr lang="id-ID" sz="1800" dirty="0"/>
              <a:t> </a:t>
            </a:r>
            <a:r>
              <a:rPr lang="id-ID" sz="1800" dirty="0" err="1"/>
              <a:t>group</a:t>
            </a:r>
            <a:r>
              <a:rPr lang="id-ID" sz="1800" dirty="0"/>
              <a:t> </a:t>
            </a:r>
            <a:r>
              <a:rPr lang="id-ID" sz="1800" dirty="0" err="1"/>
              <a:t>name</a:t>
            </a:r>
            <a:r>
              <a:rPr lang="id-ID" sz="1800" dirty="0"/>
              <a:t> = </a:t>
            </a:r>
            <a:r>
              <a:rPr lang="id-ID" sz="1800" dirty="0" err="1"/>
              <a:t>low</a:t>
            </a:r>
            <a:r>
              <a:rPr lang="id-ID" sz="1800" dirty="0"/>
              <a:t>, </a:t>
            </a:r>
            <a:r>
              <a:rPr lang="id-ID" sz="1800" dirty="0" err="1"/>
              <a:t>mid</a:t>
            </a:r>
            <a:r>
              <a:rPr lang="id-ID" sz="1800" dirty="0"/>
              <a:t>, </a:t>
            </a:r>
            <a:r>
              <a:rPr lang="id-ID" sz="1800" dirty="0" err="1"/>
              <a:t>high</a:t>
            </a:r>
            <a:endParaRPr lang="id-ID" sz="1800" dirty="0"/>
          </a:p>
          <a:p>
            <a:r>
              <a:rPr lang="id-ID" sz="1800" dirty="0"/>
              <a:t>Gunakan fungsi </a:t>
            </a:r>
            <a:r>
              <a:rPr lang="id-ID" sz="1800" dirty="0" err="1"/>
              <a:t>pandas</a:t>
            </a:r>
            <a:r>
              <a:rPr lang="id-ID" sz="1800" dirty="0"/>
              <a:t> “cut” untuk memasukkan data nilai sesuai dengan </a:t>
            </a:r>
            <a:r>
              <a:rPr lang="id-ID" sz="1800" dirty="0" err="1"/>
              <a:t>range</a:t>
            </a:r>
            <a:r>
              <a:rPr lang="id-ID" sz="1800" dirty="0"/>
              <a:t> ke dalam </a:t>
            </a:r>
            <a:r>
              <a:rPr lang="id-ID" sz="1800" dirty="0" err="1"/>
              <a:t>bins</a:t>
            </a:r>
            <a:r>
              <a:rPr lang="id-ID" sz="1800" dirty="0"/>
              <a:t>.</a:t>
            </a:r>
            <a:endParaRPr lang="en-US" sz="1800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31AE9851-3AC3-403D-90CF-AF598ABFF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972" y="694010"/>
            <a:ext cx="2199621" cy="278086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AB5F69AE-408C-4BC9-97F1-F004DE7B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6" y="4036286"/>
            <a:ext cx="4817466" cy="1157145"/>
          </a:xfrm>
          <a:prstGeom prst="rect">
            <a:avLst/>
          </a:prstGeom>
        </p:spPr>
      </p:pic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AD4BD16E-C737-4940-9554-4F38D19BD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ABCD3874-8B15-426E-9474-9E62D5576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143CC60-7FC7-4C7A-83AE-C0407345C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A80F6FC-4D96-4FC3-84CF-DCDF434CE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BD39541-DE32-4CD1-8233-10583989C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3223A41-CAE9-48C9-B0F1-4D7336609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16E84E6-CDBF-4571-8BA3-F981868691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1EE14EE-AE62-4058-8E52-70EF8007B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22A00BC-B1AC-4DB5-8CFE-61ABDEB272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692FB9F-D2E4-4C66-BCD8-3EB98044B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78D40C3-5C62-47D4-9BEF-6CA516FA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5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A14E229-1E5D-40AC-9244-5934A21C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You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learn</a:t>
            </a:r>
            <a:r>
              <a:rPr lang="id-ID" dirty="0"/>
              <a:t> :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BA765D3-13A8-4457-A2F0-5C15F6A2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Data </a:t>
            </a:r>
            <a:r>
              <a:rPr lang="id-ID" dirty="0" err="1"/>
              <a:t>Visualization</a:t>
            </a:r>
            <a:endParaRPr lang="id-ID" dirty="0"/>
          </a:p>
          <a:p>
            <a:pPr lvl="1"/>
            <a:r>
              <a:rPr lang="en-US" dirty="0"/>
              <a:t> </a:t>
            </a:r>
            <a:r>
              <a:rPr lang="id-ID" dirty="0"/>
              <a:t>L</a:t>
            </a:r>
            <a:r>
              <a:rPr lang="en-US" dirty="0" err="1"/>
              <a:t>ine</a:t>
            </a:r>
            <a:r>
              <a:rPr lang="en-US" dirty="0"/>
              <a:t> plot</a:t>
            </a:r>
          </a:p>
          <a:p>
            <a:pPr lvl="1"/>
            <a:r>
              <a:rPr lang="en-US" dirty="0"/>
              <a:t> </a:t>
            </a:r>
            <a:r>
              <a:rPr lang="id-ID" dirty="0"/>
              <a:t>A</a:t>
            </a:r>
            <a:r>
              <a:rPr lang="en-US" dirty="0"/>
              <a:t>rea plot</a:t>
            </a:r>
          </a:p>
          <a:p>
            <a:pPr lvl="1"/>
            <a:r>
              <a:rPr lang="en-US" dirty="0"/>
              <a:t> Bar </a:t>
            </a:r>
            <a:r>
              <a:rPr lang="id-ID" dirty="0" err="1"/>
              <a:t>Charts</a:t>
            </a:r>
            <a:endParaRPr lang="en-US" dirty="0"/>
          </a:p>
          <a:p>
            <a:pPr lvl="1"/>
            <a:r>
              <a:rPr lang="en-US" dirty="0"/>
              <a:t> Histogram</a:t>
            </a:r>
            <a:endParaRPr lang="id-ID" dirty="0"/>
          </a:p>
          <a:p>
            <a:pPr lvl="1"/>
            <a:r>
              <a:rPr lang="id-ID" dirty="0"/>
              <a:t> </a:t>
            </a:r>
            <a:r>
              <a:rPr lang="en-US" dirty="0"/>
              <a:t>Pie Chart</a:t>
            </a:r>
          </a:p>
          <a:p>
            <a:pPr lvl="1"/>
            <a:r>
              <a:rPr lang="en-US" dirty="0"/>
              <a:t> Box plot</a:t>
            </a:r>
          </a:p>
          <a:p>
            <a:pPr lvl="1"/>
            <a:r>
              <a:rPr lang="en-US" dirty="0"/>
              <a:t> Scatter plot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B89FC51-DF7D-49F3-9D30-6DD7205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7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1986A33-7F4D-45D4-92BF-5607DC61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Line plot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659D1BD-34FB-4358-AFBD-A6426E4D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Merupakan sebuah plot yang dibentuk melalui data </a:t>
            </a:r>
            <a:r>
              <a:rPr lang="id-ID" dirty="0" err="1"/>
              <a:t>points</a:t>
            </a:r>
            <a:r>
              <a:rPr lang="id-ID" dirty="0"/>
              <a:t> yang dihubungkan dengan garis lurus.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07E043A1-B8A9-435F-B30A-376CF1B6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499DAFF-9EE5-48CD-9F1F-E3F9ADB0C4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290" y="3429000"/>
            <a:ext cx="4303773" cy="2900390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8776C0FB-FE2F-4304-841F-5BD2EDD602F2}"/>
              </a:ext>
            </a:extLst>
          </p:cNvPr>
          <p:cNvPicPr/>
          <p:nvPr/>
        </p:nvPicPr>
        <p:blipFill rotWithShape="1">
          <a:blip r:embed="rId3"/>
          <a:srcRect r="43331"/>
          <a:stretch/>
        </p:blipFill>
        <p:spPr bwMode="auto">
          <a:xfrm>
            <a:off x="5764530" y="3233738"/>
            <a:ext cx="4907664" cy="3487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1622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03239B-D800-4BBB-A8F6-9B0F30A9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Area plot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1E35CB2-76F6-4225-956E-2DC0D1C5D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Area plot merupakan tipe plot yang merepresentasikan total akumulasi dari suatu atribut data</a:t>
            </a:r>
          </a:p>
          <a:p>
            <a:r>
              <a:rPr lang="id-ID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Biasanya, menggunakan angka atau persentase.</a:t>
            </a: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87446069-4D04-4928-8727-F0BAF9F8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A94D5C0C-6F89-4C11-8529-5A5D15929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878455"/>
            <a:ext cx="5731510" cy="36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1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723B4E-9FBA-4DD1-80A3-FC45F109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Bar </a:t>
            </a:r>
            <a:r>
              <a:rPr lang="id-ID" dirty="0" err="1"/>
              <a:t>Charts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CAF8687B-D001-4B8C-8B37-5B84BAFF1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Bar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Chart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biasanya digunakan untuk membandingkan nilai dari suatu variabel di titik tertentu.</a:t>
            </a:r>
          </a:p>
          <a:p>
            <a:endParaRPr lang="en-US" sz="3600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AD1907F-7F32-4EB3-9800-445362AE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D6A9CB70-E8D7-45A9-87ED-9FEF0893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710645"/>
            <a:ext cx="5989320" cy="41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7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006D122-ECD5-44FB-ABEA-568EB5B7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Histogram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5646919-EC8A-4A2E-96EE-6577F19F4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Histogram merepresentasikan banyaknya distribusi dari suatu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numerikal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dataset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berdasarkan kelompok yang dibentuk dari rentang nilai yang berurutan (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bins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).</a:t>
            </a:r>
            <a:r>
              <a:rPr lang="id-ID" sz="18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</a:t>
            </a:r>
          </a:p>
          <a:p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Secara visual,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histrogram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tidak memiliki celah antar batangnya. </a:t>
            </a:r>
          </a:p>
          <a:p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Garis vertikal pada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histrogram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menandakan jumlah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datapoints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pada setiap </a:t>
            </a:r>
            <a:r>
              <a:rPr lang="id-ID" sz="2400" dirty="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bins</a:t>
            </a:r>
            <a:r>
              <a:rPr lang="id-ID" sz="2400" dirty="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US" sz="3600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037624EF-272E-4274-9877-B4A5B6E1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C3E678FD-6F21-4B9F-A500-E19F4F170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5051217" cy="278355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29D63646-A226-4819-A000-83EBD22F2F5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2585" y="4342794"/>
            <a:ext cx="3822499" cy="21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4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99BDB70-EC8C-425B-954A-64F7C99D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Pie</a:t>
            </a:r>
            <a:r>
              <a:rPr lang="id-ID" dirty="0"/>
              <a:t> </a:t>
            </a:r>
            <a:r>
              <a:rPr lang="id-ID" dirty="0" err="1"/>
              <a:t>Chart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B8F6AD0-B24E-40DB-BAFE-6174C5E1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Pie</a:t>
            </a:r>
            <a:r>
              <a:rPr lang="id-ID" dirty="0"/>
              <a:t> </a:t>
            </a:r>
            <a:r>
              <a:rPr lang="id-ID" dirty="0" err="1"/>
              <a:t>chart</a:t>
            </a:r>
            <a:r>
              <a:rPr lang="id-ID" dirty="0"/>
              <a:t> merupakan grafik statistik berbentuk lingkaran yang terbagi dalam beberapa bagian/potongan.</a:t>
            </a:r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EF3D1DA-4B2C-4109-9077-6686E5CC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90A6B74C-8676-4290-885F-55153374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10" y="3429000"/>
            <a:ext cx="3946357" cy="2959768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E6DC6EF6-A1DC-4F6E-B435-94E0EB81C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67" y="3953167"/>
            <a:ext cx="5794033" cy="154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5017861-009B-4559-90C8-3EDD5DC6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Box Plot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88DDEFB-6FC7-4BDE-B7E7-10D8B61D0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Box plot merupakan representasi statistik dari persebaran suatu data dalam bentuk lima dimensi.</a:t>
            </a:r>
          </a:p>
          <a:p>
            <a:r>
              <a:rPr lang="id-ID" dirty="0"/>
              <a:t>5 dimensinya adalah: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Minimum : nilai terkecil dari </a:t>
            </a:r>
            <a:r>
              <a:rPr lang="id-ID" dirty="0" err="1"/>
              <a:t>dataset</a:t>
            </a:r>
            <a:endParaRPr lang="id-ID" dirty="0"/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First </a:t>
            </a:r>
            <a:r>
              <a:rPr lang="id-ID" dirty="0" err="1"/>
              <a:t>quartile</a:t>
            </a:r>
            <a:r>
              <a:rPr lang="id-ID" dirty="0"/>
              <a:t> : kuartil terendah (25%)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dirty="0"/>
              <a:t>Median : median dari </a:t>
            </a:r>
            <a:r>
              <a:rPr lang="id-ID" dirty="0" err="1"/>
              <a:t>dataset</a:t>
            </a:r>
            <a:endParaRPr lang="id-ID" dirty="0"/>
          </a:p>
          <a:p>
            <a:pPr marL="971550" lvl="1" indent="-514350">
              <a:buFont typeface="+mj-lt"/>
              <a:buAutoNum type="arabicPeriod"/>
            </a:pPr>
            <a:r>
              <a:rPr lang="id-ID" dirty="0" err="1"/>
              <a:t>Third</a:t>
            </a:r>
            <a:r>
              <a:rPr lang="id-ID" dirty="0"/>
              <a:t> </a:t>
            </a:r>
            <a:r>
              <a:rPr lang="id-ID" dirty="0" err="1"/>
              <a:t>quartile</a:t>
            </a:r>
            <a:r>
              <a:rPr lang="id-ID" dirty="0"/>
              <a:t> : kuartil tertinggi (75%)</a:t>
            </a:r>
          </a:p>
          <a:p>
            <a:pPr marL="971550" lvl="1" indent="-514350">
              <a:buFont typeface="+mj-lt"/>
              <a:buAutoNum type="arabicPeriod"/>
            </a:pPr>
            <a:r>
              <a:rPr lang="id-ID" dirty="0" err="1"/>
              <a:t>Maximum</a:t>
            </a:r>
            <a:r>
              <a:rPr lang="id-ID" dirty="0"/>
              <a:t> : nilai terbesar dari </a:t>
            </a:r>
            <a:r>
              <a:rPr lang="id-ID" dirty="0" err="1"/>
              <a:t>dataset</a:t>
            </a:r>
            <a:endParaRPr lang="id-ID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0284318-1045-4F5B-9806-B7981EED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DD106783-C9B5-4498-BCAC-7F46B1E1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11" y="2546350"/>
            <a:ext cx="40934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F50ACBE0-C521-437F-B03D-51EBA8C3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406" y="559813"/>
            <a:ext cx="4814412" cy="1664573"/>
          </a:xfrm>
        </p:spPr>
        <p:txBody>
          <a:bodyPr>
            <a:normAutofit/>
          </a:bodyPr>
          <a:lstStyle/>
          <a:p>
            <a:r>
              <a:rPr lang="id-ID" dirty="0" err="1"/>
              <a:t>Scatter</a:t>
            </a:r>
            <a:r>
              <a:rPr lang="id-ID" dirty="0"/>
              <a:t> Plot</a:t>
            </a:r>
            <a:endParaRPr lang="en-US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7F89ADE2-9761-46C7-9BA6-667FA11E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7" y="2012098"/>
            <a:ext cx="4817466" cy="2833803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0D14C0B-C1CD-4E88-92B1-EF051C39F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42" y="2384474"/>
            <a:ext cx="4814102" cy="3728613"/>
          </a:xfrm>
        </p:spPr>
        <p:txBody>
          <a:bodyPr>
            <a:normAutofit/>
          </a:bodyPr>
          <a:lstStyle/>
          <a:p>
            <a:r>
              <a:rPr lang="id-ID" sz="1800" dirty="0"/>
              <a:t>Merupakan tipe plot yang menunjukkan keterkaitan antar nilai, biasanya antar dua variabel.</a:t>
            </a:r>
          </a:p>
          <a:p>
            <a:r>
              <a:rPr lang="id-ID" sz="1800" dirty="0"/>
              <a:t>Umumnya, plot nilai dari </a:t>
            </a:r>
            <a:r>
              <a:rPr lang="id-ID" sz="1800" dirty="0" err="1"/>
              <a:t>dependent</a:t>
            </a:r>
            <a:r>
              <a:rPr lang="id-ID" sz="1800" dirty="0"/>
              <a:t> variabel dengan </a:t>
            </a:r>
            <a:r>
              <a:rPr lang="id-ID" sz="1800" dirty="0" err="1"/>
              <a:t>independent</a:t>
            </a:r>
            <a:r>
              <a:rPr lang="id-ID" sz="1800" dirty="0"/>
              <a:t> variabel, yang dimaksudkan untuk mengetahui korelasi keduanya.</a:t>
            </a:r>
          </a:p>
          <a:p>
            <a:r>
              <a:rPr lang="id-ID" sz="1800" dirty="0"/>
              <a:t>Contohnya, hubungan antara konsumsi bensin dengan harga mobil.</a:t>
            </a:r>
            <a:endParaRPr lang="en-US" sz="1800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56B871D-1475-4889-A119-09B3AB075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1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A14E229-1E5D-40AC-9244-5934A21C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You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learn</a:t>
            </a:r>
            <a:r>
              <a:rPr lang="id-ID" dirty="0"/>
              <a:t> :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BA765D3-13A8-4457-A2F0-5C15F6A2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Pre-processing</a:t>
            </a:r>
            <a:r>
              <a:rPr lang="id-ID" dirty="0"/>
              <a:t> data / Data </a:t>
            </a:r>
            <a:r>
              <a:rPr lang="id-ID" dirty="0" err="1"/>
              <a:t>cleaning</a:t>
            </a:r>
            <a:endParaRPr lang="id-ID" dirty="0"/>
          </a:p>
          <a:p>
            <a:pPr lvl="1"/>
            <a:r>
              <a:rPr lang="id-ID" dirty="0" err="1"/>
              <a:t>Missing</a:t>
            </a:r>
            <a:r>
              <a:rPr lang="id-ID" dirty="0"/>
              <a:t> </a:t>
            </a:r>
            <a:r>
              <a:rPr lang="id-ID" dirty="0" err="1"/>
              <a:t>values</a:t>
            </a:r>
            <a:endParaRPr lang="id-ID" dirty="0"/>
          </a:p>
          <a:p>
            <a:pPr lvl="1"/>
            <a:r>
              <a:rPr lang="id-ID" dirty="0"/>
              <a:t>Data </a:t>
            </a:r>
            <a:r>
              <a:rPr lang="id-ID" dirty="0" err="1"/>
              <a:t>formatting</a:t>
            </a:r>
            <a:endParaRPr lang="id-ID" dirty="0"/>
          </a:p>
          <a:p>
            <a:r>
              <a:rPr lang="id-ID" dirty="0"/>
              <a:t>Data </a:t>
            </a:r>
            <a:r>
              <a:rPr lang="id-ID" dirty="0" err="1"/>
              <a:t>normalization</a:t>
            </a:r>
            <a:endParaRPr lang="id-ID" dirty="0"/>
          </a:p>
          <a:p>
            <a:pPr lvl="1"/>
            <a:r>
              <a:rPr lang="id-ID" dirty="0" err="1"/>
              <a:t>Simple</a:t>
            </a:r>
            <a:r>
              <a:rPr lang="id-ID" dirty="0"/>
              <a:t> </a:t>
            </a:r>
            <a:r>
              <a:rPr lang="id-ID" dirty="0" err="1"/>
              <a:t>feature</a:t>
            </a:r>
            <a:r>
              <a:rPr lang="id-ID" dirty="0"/>
              <a:t> </a:t>
            </a:r>
            <a:r>
              <a:rPr lang="id-ID" dirty="0" err="1"/>
              <a:t>scaling</a:t>
            </a:r>
            <a:endParaRPr lang="id-ID" dirty="0"/>
          </a:p>
          <a:p>
            <a:pPr lvl="1"/>
            <a:r>
              <a:rPr lang="id-ID" dirty="0"/>
              <a:t>Min </a:t>
            </a:r>
            <a:r>
              <a:rPr lang="id-ID" dirty="0" err="1"/>
              <a:t>max</a:t>
            </a:r>
            <a:r>
              <a:rPr lang="id-ID" dirty="0"/>
              <a:t> </a:t>
            </a:r>
            <a:r>
              <a:rPr lang="id-ID" dirty="0" err="1"/>
              <a:t>scaler</a:t>
            </a:r>
            <a:endParaRPr lang="id-ID" dirty="0"/>
          </a:p>
          <a:p>
            <a:pPr lvl="1"/>
            <a:r>
              <a:rPr lang="id-ID" dirty="0"/>
              <a:t>Z </a:t>
            </a:r>
            <a:r>
              <a:rPr lang="id-ID" dirty="0" err="1"/>
              <a:t>score</a:t>
            </a:r>
            <a:endParaRPr lang="id-ID" dirty="0"/>
          </a:p>
          <a:p>
            <a:r>
              <a:rPr lang="id-ID" dirty="0" err="1"/>
              <a:t>Binning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B89FC51-DF7D-49F3-9D30-6DD7205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E55541B-A054-4EC6-AE02-FCB53B76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Pre-processing</a:t>
            </a:r>
            <a:r>
              <a:rPr lang="id-ID" dirty="0"/>
              <a:t> data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6A1030F-C753-42E3-BA88-2B6F4B5E0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000" dirty="0"/>
              <a:t>Data </a:t>
            </a:r>
            <a:r>
              <a:rPr lang="id-ID" sz="2000" dirty="0" err="1"/>
              <a:t>pre-processing</a:t>
            </a:r>
            <a:r>
              <a:rPr lang="id-ID" sz="2000" dirty="0"/>
              <a:t> merupakan step yang dibutuhkan dalam data </a:t>
            </a:r>
            <a:r>
              <a:rPr lang="id-ID" sz="2000" dirty="0" err="1"/>
              <a:t>analysis</a:t>
            </a:r>
            <a:r>
              <a:rPr lang="id-ID" sz="2000" dirty="0"/>
              <a:t>.</a:t>
            </a:r>
          </a:p>
          <a:p>
            <a:r>
              <a:rPr lang="id-ID" sz="2000" dirty="0"/>
              <a:t>Merupakan suatu proses konversi data dari suatu format (</a:t>
            </a:r>
            <a:r>
              <a:rPr lang="id-ID" sz="2000" dirty="0" err="1"/>
              <a:t>raw</a:t>
            </a:r>
            <a:r>
              <a:rPr lang="id-ID" sz="2000" dirty="0"/>
              <a:t> data) ke bentuk format lainnya (</a:t>
            </a:r>
            <a:r>
              <a:rPr lang="id-ID" sz="2000" dirty="0" err="1"/>
              <a:t>csv</a:t>
            </a:r>
            <a:r>
              <a:rPr lang="id-ID" sz="2000" dirty="0"/>
              <a:t>, </a:t>
            </a:r>
            <a:r>
              <a:rPr lang="id-ID" sz="2000" dirty="0" err="1"/>
              <a:t>xlsx</a:t>
            </a:r>
            <a:r>
              <a:rPr lang="id-ID" sz="2000" dirty="0"/>
              <a:t>, </a:t>
            </a:r>
            <a:r>
              <a:rPr lang="id-ID" sz="2000" dirty="0" err="1"/>
              <a:t>json</a:t>
            </a:r>
            <a:r>
              <a:rPr lang="id-ID" sz="2000" dirty="0"/>
              <a:t>) sehingga dapat digunakan untuk </a:t>
            </a:r>
            <a:r>
              <a:rPr lang="id-ID" sz="2000" dirty="0" err="1"/>
              <a:t>menganalisa</a:t>
            </a:r>
            <a:r>
              <a:rPr lang="id-ID" sz="2000" dirty="0"/>
              <a:t> data.</a:t>
            </a:r>
          </a:p>
          <a:p>
            <a:r>
              <a:rPr lang="id-ID" sz="2000" dirty="0"/>
              <a:t>Data </a:t>
            </a:r>
            <a:r>
              <a:rPr lang="id-ID" sz="2000" dirty="0" err="1"/>
              <a:t>cleaning</a:t>
            </a:r>
            <a:r>
              <a:rPr lang="id-ID" sz="2000" dirty="0"/>
              <a:t> termasuk dalam unsur </a:t>
            </a:r>
            <a:r>
              <a:rPr lang="id-ID" sz="2000" dirty="0" err="1"/>
              <a:t>pre-processing</a:t>
            </a:r>
            <a:r>
              <a:rPr lang="id-ID" sz="2000" dirty="0"/>
              <a:t> data.</a:t>
            </a:r>
            <a:endParaRPr lang="en-US" sz="2000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B58FEBD8-EAA8-42CF-90C6-A358E593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60FA23A9-7E8A-4BB8-8152-888117949C7A}"/>
              </a:ext>
            </a:extLst>
          </p:cNvPr>
          <p:cNvGrpSpPr/>
          <p:nvPr/>
        </p:nvGrpSpPr>
        <p:grpSpPr>
          <a:xfrm>
            <a:off x="838200" y="4329741"/>
            <a:ext cx="3243222" cy="2026609"/>
            <a:chOff x="1590035" y="4184978"/>
            <a:chExt cx="3243222" cy="202660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6AECC8-46EE-43DC-B919-AAC192E068A4}"/>
                </a:ext>
              </a:extLst>
            </p:cNvPr>
            <p:cNvSpPr/>
            <p:nvPr/>
          </p:nvSpPr>
          <p:spPr>
            <a:xfrm rot="16200000">
              <a:off x="1336920" y="4645485"/>
              <a:ext cx="1867375" cy="1111392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52400" prstMaterial="matte"/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Panah: Bawah 9">
              <a:extLst>
                <a:ext uri="{FF2B5EF4-FFF2-40B4-BE49-F238E27FC236}">
                  <a16:creationId xmlns:a16="http://schemas.microsoft.com/office/drawing/2014/main" id="{725BF7BB-C0BD-40F7-8D2F-29C454BD26DC}"/>
                </a:ext>
              </a:extLst>
            </p:cNvPr>
            <p:cNvSpPr/>
            <p:nvPr/>
          </p:nvSpPr>
          <p:spPr>
            <a:xfrm rot="16200000">
              <a:off x="4453848" y="4999823"/>
              <a:ext cx="361894" cy="396925"/>
            </a:xfrm>
            <a:prstGeom prst="downArrow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Bentuk Bebas: Bentuk 11">
              <a:extLst>
                <a:ext uri="{FF2B5EF4-FFF2-40B4-BE49-F238E27FC236}">
                  <a16:creationId xmlns:a16="http://schemas.microsoft.com/office/drawing/2014/main" id="{7F70B014-844B-4A8F-8C21-60FCFF66B787}"/>
                </a:ext>
              </a:extLst>
            </p:cNvPr>
            <p:cNvSpPr/>
            <p:nvPr/>
          </p:nvSpPr>
          <p:spPr>
            <a:xfrm rot="21444257">
              <a:off x="2912138" y="4804544"/>
              <a:ext cx="1116353" cy="651410"/>
            </a:xfrm>
            <a:custGeom>
              <a:avLst/>
              <a:gdLst>
                <a:gd name="connsiteX0" fmla="*/ 0 w 651410"/>
                <a:gd name="connsiteY0" fmla="*/ 325705 h 651410"/>
                <a:gd name="connsiteX1" fmla="*/ 325705 w 651410"/>
                <a:gd name="connsiteY1" fmla="*/ 0 h 651410"/>
                <a:gd name="connsiteX2" fmla="*/ 651410 w 651410"/>
                <a:gd name="connsiteY2" fmla="*/ 325705 h 651410"/>
                <a:gd name="connsiteX3" fmla="*/ 325705 w 651410"/>
                <a:gd name="connsiteY3" fmla="*/ 651410 h 651410"/>
                <a:gd name="connsiteX4" fmla="*/ 0 w 651410"/>
                <a:gd name="connsiteY4" fmla="*/ 325705 h 6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410" h="651410">
                  <a:moveTo>
                    <a:pt x="0" y="325705"/>
                  </a:moveTo>
                  <a:cubicBezTo>
                    <a:pt x="0" y="145823"/>
                    <a:pt x="145823" y="0"/>
                    <a:pt x="325705" y="0"/>
                  </a:cubicBezTo>
                  <a:cubicBezTo>
                    <a:pt x="505587" y="0"/>
                    <a:pt x="651410" y="145823"/>
                    <a:pt x="651410" y="325705"/>
                  </a:cubicBezTo>
                  <a:cubicBezTo>
                    <a:pt x="651410" y="505587"/>
                    <a:pt x="505587" y="651410"/>
                    <a:pt x="325705" y="651410"/>
                  </a:cubicBezTo>
                  <a:cubicBezTo>
                    <a:pt x="145823" y="651410"/>
                    <a:pt x="0" y="505587"/>
                    <a:pt x="0" y="32570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447" tIns="114447" rIns="114447" bIns="11444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500" kern="1200" dirty="0" err="1"/>
                <a:t>Raw</a:t>
              </a:r>
              <a:r>
                <a:rPr lang="id-ID" sz="1500" kern="1200" dirty="0"/>
                <a:t> Data</a:t>
              </a:r>
              <a:endParaRPr lang="en-US" sz="1500" kern="1200" dirty="0"/>
            </a:p>
          </p:txBody>
        </p:sp>
        <p:sp>
          <p:nvSpPr>
            <p:cNvPr id="13" name="Bentuk Bebas: Bentuk 12">
              <a:extLst>
                <a:ext uri="{FF2B5EF4-FFF2-40B4-BE49-F238E27FC236}">
                  <a16:creationId xmlns:a16="http://schemas.microsoft.com/office/drawing/2014/main" id="{6E4EC10E-2098-47AE-B10C-0998140DCF90}"/>
                </a:ext>
              </a:extLst>
            </p:cNvPr>
            <p:cNvSpPr/>
            <p:nvPr/>
          </p:nvSpPr>
          <p:spPr>
            <a:xfrm rot="823570">
              <a:off x="2074626" y="5270664"/>
              <a:ext cx="1116353" cy="651410"/>
            </a:xfrm>
            <a:custGeom>
              <a:avLst/>
              <a:gdLst>
                <a:gd name="connsiteX0" fmla="*/ 0 w 651410"/>
                <a:gd name="connsiteY0" fmla="*/ 325705 h 651410"/>
                <a:gd name="connsiteX1" fmla="*/ 325705 w 651410"/>
                <a:gd name="connsiteY1" fmla="*/ 0 h 651410"/>
                <a:gd name="connsiteX2" fmla="*/ 651410 w 651410"/>
                <a:gd name="connsiteY2" fmla="*/ 325705 h 651410"/>
                <a:gd name="connsiteX3" fmla="*/ 325705 w 651410"/>
                <a:gd name="connsiteY3" fmla="*/ 651410 h 651410"/>
                <a:gd name="connsiteX4" fmla="*/ 0 w 651410"/>
                <a:gd name="connsiteY4" fmla="*/ 325705 h 6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410" h="651410">
                  <a:moveTo>
                    <a:pt x="0" y="325705"/>
                  </a:moveTo>
                  <a:cubicBezTo>
                    <a:pt x="0" y="145823"/>
                    <a:pt x="145823" y="0"/>
                    <a:pt x="325705" y="0"/>
                  </a:cubicBezTo>
                  <a:cubicBezTo>
                    <a:pt x="505587" y="0"/>
                    <a:pt x="651410" y="145823"/>
                    <a:pt x="651410" y="325705"/>
                  </a:cubicBezTo>
                  <a:cubicBezTo>
                    <a:pt x="651410" y="505587"/>
                    <a:pt x="505587" y="651410"/>
                    <a:pt x="325705" y="651410"/>
                  </a:cubicBezTo>
                  <a:cubicBezTo>
                    <a:pt x="145823" y="651410"/>
                    <a:pt x="0" y="505587"/>
                    <a:pt x="0" y="32570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447" tIns="114447" rIns="114447" bIns="11444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500" kern="1200" dirty="0" err="1"/>
                <a:t>Raw</a:t>
              </a:r>
              <a:r>
                <a:rPr lang="id-ID" sz="1500" kern="1200" dirty="0"/>
                <a:t> Data</a:t>
              </a:r>
              <a:endParaRPr lang="en-US" sz="1500" kern="1200" dirty="0"/>
            </a:p>
          </p:txBody>
        </p:sp>
        <p:sp>
          <p:nvSpPr>
            <p:cNvPr id="14" name="Bentuk Bebas: Bentuk 13">
              <a:extLst>
                <a:ext uri="{FF2B5EF4-FFF2-40B4-BE49-F238E27FC236}">
                  <a16:creationId xmlns:a16="http://schemas.microsoft.com/office/drawing/2014/main" id="{B55101AD-25EB-4EBB-AD08-9F158D458FF0}"/>
                </a:ext>
              </a:extLst>
            </p:cNvPr>
            <p:cNvSpPr/>
            <p:nvPr/>
          </p:nvSpPr>
          <p:spPr>
            <a:xfrm rot="20657908">
              <a:off x="1804715" y="4604778"/>
              <a:ext cx="1116353" cy="651410"/>
            </a:xfrm>
            <a:custGeom>
              <a:avLst/>
              <a:gdLst>
                <a:gd name="connsiteX0" fmla="*/ 0 w 651410"/>
                <a:gd name="connsiteY0" fmla="*/ 325705 h 651410"/>
                <a:gd name="connsiteX1" fmla="*/ 325705 w 651410"/>
                <a:gd name="connsiteY1" fmla="*/ 0 h 651410"/>
                <a:gd name="connsiteX2" fmla="*/ 651410 w 651410"/>
                <a:gd name="connsiteY2" fmla="*/ 325705 h 651410"/>
                <a:gd name="connsiteX3" fmla="*/ 325705 w 651410"/>
                <a:gd name="connsiteY3" fmla="*/ 651410 h 651410"/>
                <a:gd name="connsiteX4" fmla="*/ 0 w 651410"/>
                <a:gd name="connsiteY4" fmla="*/ 325705 h 6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410" h="651410">
                  <a:moveTo>
                    <a:pt x="0" y="325705"/>
                  </a:moveTo>
                  <a:cubicBezTo>
                    <a:pt x="0" y="145823"/>
                    <a:pt x="145823" y="0"/>
                    <a:pt x="325705" y="0"/>
                  </a:cubicBezTo>
                  <a:cubicBezTo>
                    <a:pt x="505587" y="0"/>
                    <a:pt x="651410" y="145823"/>
                    <a:pt x="651410" y="325705"/>
                  </a:cubicBezTo>
                  <a:cubicBezTo>
                    <a:pt x="651410" y="505587"/>
                    <a:pt x="505587" y="651410"/>
                    <a:pt x="325705" y="651410"/>
                  </a:cubicBezTo>
                  <a:cubicBezTo>
                    <a:pt x="145823" y="651410"/>
                    <a:pt x="0" y="505587"/>
                    <a:pt x="0" y="32570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4447" tIns="114447" rIns="114447" bIns="114447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500" kern="1200" dirty="0" err="1"/>
                <a:t>Raw</a:t>
              </a:r>
              <a:r>
                <a:rPr lang="id-ID" sz="1500" kern="1200" dirty="0"/>
                <a:t> Data</a:t>
              </a:r>
              <a:endParaRPr lang="en-US" sz="1500" kern="1200" dirty="0"/>
            </a:p>
          </p:txBody>
        </p:sp>
        <p:sp>
          <p:nvSpPr>
            <p:cNvPr id="15" name="Bentuk 14">
              <a:extLst>
                <a:ext uri="{FF2B5EF4-FFF2-40B4-BE49-F238E27FC236}">
                  <a16:creationId xmlns:a16="http://schemas.microsoft.com/office/drawing/2014/main" id="{02EDD629-97D5-402C-AA20-0F5B7949AA9E}"/>
                </a:ext>
              </a:extLst>
            </p:cNvPr>
            <p:cNvSpPr/>
            <p:nvPr/>
          </p:nvSpPr>
          <p:spPr>
            <a:xfrm rot="16200000">
              <a:off x="1965969" y="3809044"/>
              <a:ext cx="2026609" cy="2778478"/>
            </a:xfrm>
            <a:prstGeom prst="funnel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D28D50-10EE-48A5-BF6B-FA24040513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313750"/>
              </p:ext>
            </p:extLst>
          </p:nvPr>
        </p:nvGraphicFramePr>
        <p:xfrm>
          <a:off x="3917433" y="4522989"/>
          <a:ext cx="7242628" cy="1640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089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E4F47DD-6984-44E0-9086-8C094FE6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Pre-processing</a:t>
            </a:r>
            <a:r>
              <a:rPr lang="id-ID" dirty="0"/>
              <a:t> data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20F18F7-95CB-45DE-8836-A3B00E587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Missing</a:t>
            </a:r>
            <a:r>
              <a:rPr lang="id-ID" dirty="0"/>
              <a:t> </a:t>
            </a:r>
            <a:r>
              <a:rPr lang="id-ID" dirty="0" err="1"/>
              <a:t>values</a:t>
            </a:r>
            <a:endParaRPr lang="id-ID" dirty="0"/>
          </a:p>
          <a:p>
            <a:pPr lvl="1"/>
            <a:r>
              <a:rPr lang="id-ID" dirty="0"/>
              <a:t>Data tidak terekam dengan baik.</a:t>
            </a:r>
          </a:p>
          <a:p>
            <a:pPr lvl="1"/>
            <a:r>
              <a:rPr lang="id-ID" dirty="0"/>
              <a:t>Biasanya muncul sebagai </a:t>
            </a:r>
            <a:r>
              <a:rPr lang="id-ID" dirty="0" err="1"/>
              <a:t>NaN</a:t>
            </a:r>
            <a:r>
              <a:rPr lang="id-ID" dirty="0"/>
              <a:t>, N/A, ?, dan </a:t>
            </a:r>
            <a:r>
              <a:rPr lang="id-ID" dirty="0" err="1"/>
              <a:t>blank</a:t>
            </a:r>
            <a:r>
              <a:rPr lang="id-ID" dirty="0"/>
              <a:t> </a:t>
            </a:r>
            <a:r>
              <a:rPr lang="id-ID" dirty="0" err="1"/>
              <a:t>cell</a:t>
            </a:r>
            <a:r>
              <a:rPr lang="id-ID" dirty="0"/>
              <a:t> pada </a:t>
            </a:r>
            <a:r>
              <a:rPr lang="id-ID" dirty="0" err="1"/>
              <a:t>dataset</a:t>
            </a:r>
            <a:r>
              <a:rPr lang="id-ID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20C1D3B-975E-40CC-9919-4DB9C12B0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F7173832-EF6B-495E-BD2B-874C96A0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7720"/>
            <a:ext cx="10330675" cy="1502909"/>
          </a:xfrm>
          <a:prstGeom prst="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FB126F4B-91C6-4EAE-85FA-5CF5E43D58D6}"/>
              </a:ext>
            </a:extLst>
          </p:cNvPr>
          <p:cNvSpPr/>
          <p:nvPr/>
        </p:nvSpPr>
        <p:spPr>
          <a:xfrm>
            <a:off x="2757714" y="4470400"/>
            <a:ext cx="82731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3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B93DF0F-6747-4E74-9191-F544C05B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Pre-processing</a:t>
            </a:r>
            <a:r>
              <a:rPr lang="id-ID" dirty="0"/>
              <a:t> data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F878659-7E61-4F31-B85E-4791D31E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Opsi untuk mengatasi </a:t>
            </a:r>
            <a:r>
              <a:rPr lang="id-ID" dirty="0" err="1"/>
              <a:t>missing</a:t>
            </a:r>
            <a:r>
              <a:rPr lang="id-ID" dirty="0"/>
              <a:t> </a:t>
            </a:r>
            <a:r>
              <a:rPr lang="id-ID" dirty="0" err="1"/>
              <a:t>values</a:t>
            </a:r>
            <a:r>
              <a:rPr lang="id-ID" dirty="0"/>
              <a:t>:</a:t>
            </a:r>
          </a:p>
          <a:p>
            <a:pPr lvl="1"/>
            <a:r>
              <a:rPr lang="id-ID" dirty="0"/>
              <a:t>Komunikasi dengan pengambil data.</a:t>
            </a:r>
          </a:p>
          <a:p>
            <a:pPr lvl="1"/>
            <a:r>
              <a:rPr lang="id-ID" dirty="0"/>
              <a:t>Drop/</a:t>
            </a:r>
            <a:r>
              <a:rPr lang="id-ID" dirty="0" err="1"/>
              <a:t>delete</a:t>
            </a:r>
            <a:r>
              <a:rPr lang="id-ID" dirty="0"/>
              <a:t> </a:t>
            </a:r>
            <a:r>
              <a:rPr lang="id-ID" dirty="0" err="1"/>
              <a:t>missing</a:t>
            </a:r>
            <a:r>
              <a:rPr lang="id-ID" dirty="0"/>
              <a:t> </a:t>
            </a:r>
            <a:r>
              <a:rPr lang="id-ID" dirty="0" err="1"/>
              <a:t>value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Mengubah </a:t>
            </a:r>
            <a:r>
              <a:rPr lang="id-ID" dirty="0" err="1"/>
              <a:t>missing</a:t>
            </a:r>
            <a:r>
              <a:rPr lang="id-ID" dirty="0"/>
              <a:t> </a:t>
            </a:r>
            <a:r>
              <a:rPr lang="id-ID" dirty="0" err="1"/>
              <a:t>value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Tidak mengubah data.</a:t>
            </a:r>
          </a:p>
          <a:p>
            <a:pPr lvl="1"/>
            <a:endParaRPr lang="id-ID" dirty="0"/>
          </a:p>
          <a:p>
            <a:pPr lvl="1"/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03176405-34BC-4FC7-9393-80077C24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72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" name="Top left">
            <a:extLst>
              <a:ext uri="{FF2B5EF4-FFF2-40B4-BE49-F238E27FC236}">
                <a16:creationId xmlns:a16="http://schemas.microsoft.com/office/drawing/2014/main" id="{6D4CF35A-1CB8-4A56-A0F0-A843694F0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E3AE2-7674-4E87-8583-FA4588674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E2ECA9D-2649-43AD-8827-B12F42EF2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B6EBBD-B502-4D71-A0C3-0E3DC1CF6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843881-F761-48F8-8854-DB09EFCEF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1FD836-BDFB-4115-B8D0-0655008DB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2D2A33-38F9-48EA-9238-3F48DC765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52477B-9DD8-4CAB-AE52-DFEE25AD9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9E57E5-63F0-4840-99D1-6410567D5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BB93DF0F-6747-4E74-9191-F544C05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126418" cy="1664573"/>
          </a:xfrm>
        </p:spPr>
        <p:txBody>
          <a:bodyPr>
            <a:normAutofit/>
          </a:bodyPr>
          <a:lstStyle/>
          <a:p>
            <a:r>
              <a:rPr lang="id-ID" dirty="0" err="1"/>
              <a:t>Pre-processing</a:t>
            </a:r>
            <a:r>
              <a:rPr lang="id-ID" dirty="0"/>
              <a:t> data</a:t>
            </a:r>
            <a:endParaRPr lang="en-US" dirty="0"/>
          </a:p>
        </p:txBody>
      </p:sp>
      <p:pic>
        <p:nvPicPr>
          <p:cNvPr id="6" name="Gambar 5" descr="Sebuah gambar berisi teks&#10;&#10;Deskripsi dibuat secara otomatis">
            <a:extLst>
              <a:ext uri="{FF2B5EF4-FFF2-40B4-BE49-F238E27FC236}">
                <a16:creationId xmlns:a16="http://schemas.microsoft.com/office/drawing/2014/main" id="{8A9AE014-8BAB-4E98-A5BC-56E172D8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32" y="179774"/>
            <a:ext cx="2836883" cy="1941824"/>
          </a:xfrm>
          <a:prstGeom prst="rect">
            <a:avLst/>
          </a:prstGeom>
        </p:spPr>
      </p:pic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F878659-7E61-4F31-B85E-4791D31E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391391" cy="3728613"/>
          </a:xfrm>
        </p:spPr>
        <p:txBody>
          <a:bodyPr>
            <a:normAutofit/>
          </a:bodyPr>
          <a:lstStyle/>
          <a:p>
            <a:r>
              <a:rPr lang="id-ID" sz="1800" dirty="0"/>
              <a:t>Data </a:t>
            </a:r>
            <a:r>
              <a:rPr lang="id-ID" sz="1800" dirty="0" err="1"/>
              <a:t>Formatting</a:t>
            </a:r>
            <a:endParaRPr lang="id-ID" sz="1800" dirty="0"/>
          </a:p>
          <a:p>
            <a:pPr lvl="1"/>
            <a:r>
              <a:rPr lang="id-ID" sz="1800" dirty="0" err="1"/>
              <a:t>Rename</a:t>
            </a:r>
            <a:r>
              <a:rPr lang="id-ID" sz="1800" dirty="0"/>
              <a:t> nama kolom dari </a:t>
            </a:r>
            <a:r>
              <a:rPr lang="id-ID" sz="1800" dirty="0" err="1"/>
              <a:t>city-mpg</a:t>
            </a:r>
            <a:r>
              <a:rPr lang="id-ID" sz="1800" dirty="0"/>
              <a:t> ke </a:t>
            </a:r>
            <a:r>
              <a:rPr lang="id-ID" sz="1800" dirty="0" err="1"/>
              <a:t>city</a:t>
            </a:r>
            <a:r>
              <a:rPr lang="id-ID" sz="1800" dirty="0"/>
              <a:t>-L/</a:t>
            </a:r>
            <a:r>
              <a:rPr lang="id-ID" sz="1800" dirty="0" err="1"/>
              <a:t>km</a:t>
            </a:r>
            <a:r>
              <a:rPr lang="id-ID" sz="1800" dirty="0"/>
              <a:t> menggunakan </a:t>
            </a:r>
            <a:r>
              <a:rPr lang="id-ID" sz="1800" dirty="0" err="1"/>
              <a:t>dataframe.rename</a:t>
            </a:r>
            <a:r>
              <a:rPr lang="id-ID" sz="1800" dirty="0"/>
              <a:t>()</a:t>
            </a:r>
          </a:p>
          <a:p>
            <a:pPr lvl="1"/>
            <a:r>
              <a:rPr lang="id-ID" sz="1800" dirty="0"/>
              <a:t>Mengoreksi tipe data</a:t>
            </a:r>
          </a:p>
          <a:p>
            <a:pPr lvl="2"/>
            <a:r>
              <a:rPr lang="id-ID" sz="1400" dirty="0" err="1"/>
              <a:t>dataframe.dtype</a:t>
            </a:r>
            <a:r>
              <a:rPr lang="id-ID" sz="1400" dirty="0"/>
              <a:t> </a:t>
            </a:r>
            <a:r>
              <a:rPr lang="id-ID" sz="1400" dirty="0">
                <a:sym typeface="Wingdings" panose="05000000000000000000" pitchFamily="2" charset="2"/>
              </a:rPr>
              <a:t> untuk </a:t>
            </a:r>
            <a:r>
              <a:rPr lang="id-ID" sz="1400" dirty="0" err="1">
                <a:sym typeface="Wingdings" panose="05000000000000000000" pitchFamily="2" charset="2"/>
              </a:rPr>
              <a:t>check</a:t>
            </a:r>
            <a:r>
              <a:rPr lang="id-ID" sz="1400" dirty="0">
                <a:sym typeface="Wingdings" panose="05000000000000000000" pitchFamily="2" charset="2"/>
              </a:rPr>
              <a:t> tipe data</a:t>
            </a:r>
          </a:p>
          <a:p>
            <a:pPr lvl="2"/>
            <a:r>
              <a:rPr lang="id-ID" sz="1400" dirty="0" err="1">
                <a:sym typeface="Wingdings" panose="05000000000000000000" pitchFamily="2" charset="2"/>
              </a:rPr>
              <a:t>Dataframe.astype</a:t>
            </a:r>
            <a:r>
              <a:rPr lang="id-ID" sz="1400" dirty="0">
                <a:sym typeface="Wingdings" panose="05000000000000000000" pitchFamily="2" charset="2"/>
              </a:rPr>
              <a:t>()  untuk mengubah tipe data</a:t>
            </a:r>
            <a:endParaRPr lang="id-ID" sz="1400" dirty="0"/>
          </a:p>
          <a:p>
            <a:pPr lvl="1"/>
            <a:endParaRPr lang="id-ID" sz="1800" dirty="0"/>
          </a:p>
          <a:p>
            <a:pPr lvl="1"/>
            <a:endParaRPr lang="en-US" sz="1800" dirty="0"/>
          </a:p>
        </p:txBody>
      </p:sp>
      <p:pic>
        <p:nvPicPr>
          <p:cNvPr id="10" name="Gambar 9" descr="Sebuah gambar berisi teks&#10;&#10;Deskripsi dibuat secara otomatis">
            <a:extLst>
              <a:ext uri="{FF2B5EF4-FFF2-40B4-BE49-F238E27FC236}">
                <a16:creationId xmlns:a16="http://schemas.microsoft.com/office/drawing/2014/main" id="{F6FDEB1D-98E9-4DB4-B871-0EA053EB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243" y="3845095"/>
            <a:ext cx="4373778" cy="858978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BD8BF52D-B4C9-4E5D-9D5D-F65132B54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243" y="2734230"/>
            <a:ext cx="4373778" cy="524853"/>
          </a:xfrm>
          <a:prstGeom prst="rect">
            <a:avLst/>
          </a:prstGeom>
        </p:spPr>
      </p:pic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A1F5EA6C-B003-4746-BFC6-9ACD6CBE6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6500337F-6608-4056-8FE7-622B2473C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DC3A611-8C8A-4FCD-B94B-308BF3F375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1AEE425-C8F2-4D51-B3B9-C6AE116B8D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1F1897E-BC38-4EC1-AEBD-3769E3509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304075C-82D1-4C52-A1A0-4A1B485A27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4A8B97F-E13E-44CB-979A-5933BBAD6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A392D5A-333D-4E50-943D-57329D5B6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D674F9-0D88-444E-B940-45495B59D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0EBF7B-0687-4948-A829-C53899199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03176405-34BC-4FC7-9393-80077C24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6E58B818-CB9E-43EC-9819-1D4B2D55C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3193"/>
          <a:stretch/>
        </p:blipFill>
        <p:spPr>
          <a:xfrm>
            <a:off x="8099720" y="5198721"/>
            <a:ext cx="2567966" cy="1771873"/>
          </a:xfrm>
          <a:prstGeom prst="rect">
            <a:avLst/>
          </a:prstGeom>
        </p:spPr>
      </p:pic>
      <p:sp>
        <p:nvSpPr>
          <p:cNvPr id="13" name="Panah: Bawah 12">
            <a:extLst>
              <a:ext uri="{FF2B5EF4-FFF2-40B4-BE49-F238E27FC236}">
                <a16:creationId xmlns:a16="http://schemas.microsoft.com/office/drawing/2014/main" id="{34C990A0-7009-4C8B-863D-70F7F9F29575}"/>
              </a:ext>
            </a:extLst>
          </p:cNvPr>
          <p:cNvSpPr/>
          <p:nvPr/>
        </p:nvSpPr>
        <p:spPr>
          <a:xfrm>
            <a:off x="9182916" y="2265233"/>
            <a:ext cx="400267" cy="454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nah: Bawah 38">
            <a:extLst>
              <a:ext uri="{FF2B5EF4-FFF2-40B4-BE49-F238E27FC236}">
                <a16:creationId xmlns:a16="http://schemas.microsoft.com/office/drawing/2014/main" id="{C656DAA5-689B-46C3-A244-CD24D2C5E913}"/>
              </a:ext>
            </a:extLst>
          </p:cNvPr>
          <p:cNvSpPr/>
          <p:nvPr/>
        </p:nvSpPr>
        <p:spPr>
          <a:xfrm>
            <a:off x="9182916" y="3355315"/>
            <a:ext cx="400267" cy="454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nah: Bawah 39">
            <a:extLst>
              <a:ext uri="{FF2B5EF4-FFF2-40B4-BE49-F238E27FC236}">
                <a16:creationId xmlns:a16="http://schemas.microsoft.com/office/drawing/2014/main" id="{0212BE6B-EC7F-4561-A358-DDA56A796912}"/>
              </a:ext>
            </a:extLst>
          </p:cNvPr>
          <p:cNvSpPr/>
          <p:nvPr/>
        </p:nvSpPr>
        <p:spPr>
          <a:xfrm>
            <a:off x="9192791" y="4742194"/>
            <a:ext cx="400267" cy="454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ersegi Panjang 40">
            <a:extLst>
              <a:ext uri="{FF2B5EF4-FFF2-40B4-BE49-F238E27FC236}">
                <a16:creationId xmlns:a16="http://schemas.microsoft.com/office/drawing/2014/main" id="{0A31C1D1-7E11-465D-B661-D2C6EF545A30}"/>
              </a:ext>
            </a:extLst>
          </p:cNvPr>
          <p:cNvSpPr/>
          <p:nvPr/>
        </p:nvSpPr>
        <p:spPr>
          <a:xfrm>
            <a:off x="10080776" y="383958"/>
            <a:ext cx="82731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ersegi Panjang 41">
            <a:extLst>
              <a:ext uri="{FF2B5EF4-FFF2-40B4-BE49-F238E27FC236}">
                <a16:creationId xmlns:a16="http://schemas.microsoft.com/office/drawing/2014/main" id="{E43C512E-E673-4F0F-B44B-D1C6FC228EB5}"/>
              </a:ext>
            </a:extLst>
          </p:cNvPr>
          <p:cNvSpPr/>
          <p:nvPr/>
        </p:nvSpPr>
        <p:spPr>
          <a:xfrm>
            <a:off x="9734076" y="5084226"/>
            <a:ext cx="827315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6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69EB843-4F8C-41D5-9DE2-77CE7FA2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</a:t>
            </a:r>
            <a:r>
              <a:rPr lang="id-ID" dirty="0" err="1"/>
              <a:t>normalization</a:t>
            </a:r>
            <a:endParaRPr lang="id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AF62F169-AD01-4DCA-AFA7-847E46789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id-ID" dirty="0" err="1"/>
                  <a:t>Simple</a:t>
                </a:r>
                <a:r>
                  <a:rPr lang="id-ID" dirty="0"/>
                  <a:t> </a:t>
                </a:r>
                <a:r>
                  <a:rPr lang="id-ID" dirty="0" err="1"/>
                  <a:t>feature</a:t>
                </a:r>
                <a:r>
                  <a:rPr lang="id-ID" dirty="0"/>
                  <a:t> </a:t>
                </a:r>
                <a:r>
                  <a:rPr lang="id-ID" dirty="0" err="1"/>
                  <a:t>scaling</a:t>
                </a:r>
                <a:r>
                  <a:rPr lang="id-ID" dirty="0"/>
                  <a:t> </a:t>
                </a:r>
                <a:r>
                  <a:rPr lang="id-ID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𝑜𝑙𝑑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id-ID" dirty="0"/>
              </a:p>
              <a:p>
                <a:pPr lvl="1"/>
                <a:r>
                  <a:rPr lang="id-ID" dirty="0"/>
                  <a:t>Min </a:t>
                </a:r>
                <a:r>
                  <a:rPr lang="id-ID" dirty="0" err="1"/>
                  <a:t>max</a:t>
                </a:r>
                <a:r>
                  <a:rPr lang="id-ID" dirty="0"/>
                  <a:t> </a:t>
                </a:r>
                <a:r>
                  <a:rPr lang="id-ID" dirty="0" err="1"/>
                  <a:t>scaler</a:t>
                </a:r>
                <a:r>
                  <a:rPr lang="id-ID" dirty="0"/>
                  <a:t> </a:t>
                </a:r>
                <a:r>
                  <a:rPr lang="id-ID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𝑜𝑙𝑑</m:t>
                            </m:r>
                          </m:sub>
                        </m:sSub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𝑚𝑎𝑥</m:t>
                            </m:r>
                          </m:sub>
                        </m:sSub>
                        <m:r>
                          <a:rPr lang="id-ID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id-ID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id-ID" dirty="0"/>
              </a:p>
              <a:p>
                <a:pPr lvl="1"/>
                <a:r>
                  <a:rPr lang="id-ID" dirty="0"/>
                  <a:t>Z-</a:t>
                </a:r>
                <a:r>
                  <a:rPr lang="id-ID" dirty="0" err="1"/>
                  <a:t>score</a:t>
                </a:r>
                <a:r>
                  <a:rPr lang="id-ID" dirty="0"/>
                  <a:t> </a:t>
                </a:r>
                <a:r>
                  <a:rPr lang="id-ID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 </m:t>
                    </m:r>
                    <m:f>
                      <m:fPr>
                        <m:ctrlP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id-ID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𝑜𝑙𝑑</m:t>
                            </m:r>
                          </m:sub>
                        </m:sSub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</m:num>
                      <m:den>
                        <m:r>
                          <a:rPr lang="id-ID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ampungan Konten 2">
                <a:extLst>
                  <a:ext uri="{FF2B5EF4-FFF2-40B4-BE49-F238E27FC236}">
                    <a16:creationId xmlns:a16="http://schemas.microsoft.com/office/drawing/2014/main" id="{AF62F169-AD01-4DCA-AFA7-847E46789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74CE9AD5-C849-4D48-9882-A71E06B3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6247D934-0302-430D-A176-4271562A60A9}"/>
              </a:ext>
            </a:extLst>
          </p:cNvPr>
          <p:cNvGrpSpPr/>
          <p:nvPr/>
        </p:nvGrpSpPr>
        <p:grpSpPr>
          <a:xfrm>
            <a:off x="838200" y="5025063"/>
            <a:ext cx="6293655" cy="1696412"/>
            <a:chOff x="1428018" y="4039284"/>
            <a:chExt cx="7316229" cy="1972040"/>
          </a:xfrm>
        </p:grpSpPr>
        <p:pic>
          <p:nvPicPr>
            <p:cNvPr id="8" name="Gambar 7">
              <a:extLst>
                <a:ext uri="{FF2B5EF4-FFF2-40B4-BE49-F238E27FC236}">
                  <a16:creationId xmlns:a16="http://schemas.microsoft.com/office/drawing/2014/main" id="{9AFCA267-9D7F-4877-9A2B-8D3F9BCE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6187" y="4039284"/>
              <a:ext cx="2958060" cy="1972040"/>
            </a:xfrm>
            <a:prstGeom prst="rect">
              <a:avLst/>
            </a:prstGeom>
          </p:spPr>
        </p:pic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0DAEB8E6-4C46-4910-A5CA-1C522A83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8018" y="4039284"/>
              <a:ext cx="2919393" cy="1972040"/>
            </a:xfrm>
            <a:prstGeom prst="rect">
              <a:avLst/>
            </a:prstGeom>
          </p:spPr>
        </p:pic>
        <p:sp>
          <p:nvSpPr>
            <p:cNvPr id="11" name="Panah: Kanan 10">
              <a:extLst>
                <a:ext uri="{FF2B5EF4-FFF2-40B4-BE49-F238E27FC236}">
                  <a16:creationId xmlns:a16="http://schemas.microsoft.com/office/drawing/2014/main" id="{4150E175-C21F-4375-9AC2-2DBA304CC3F0}"/>
                </a:ext>
              </a:extLst>
            </p:cNvPr>
            <p:cNvSpPr/>
            <p:nvPr/>
          </p:nvSpPr>
          <p:spPr>
            <a:xfrm>
              <a:off x="4614203" y="4740812"/>
              <a:ext cx="900332" cy="5064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838DD27-BEED-44DF-AEAF-26F2AE448771}"/>
                  </a:ext>
                </a:extLst>
              </p:cNvPr>
              <p:cNvSpPr txBox="1"/>
              <p:nvPr/>
            </p:nvSpPr>
            <p:spPr>
              <a:xfrm>
                <a:off x="7915656" y="3678128"/>
                <a:ext cx="3313176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</m:oMath>
                </a14:m>
                <a:r>
                  <a:rPr lang="id-ID" b="0" i="1" dirty="0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  </a:t>
                </a:r>
                <a:r>
                  <a:rPr lang="id-ID" dirty="0"/>
                  <a:t>=  rerata nilai suatu </a:t>
                </a:r>
                <a:r>
                  <a:rPr lang="id-ID" dirty="0" err="1"/>
                  <a:t>feature</a:t>
                </a:r>
                <a:r>
                  <a:rPr lang="id-ID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id-ID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id-ID" dirty="0"/>
                  <a:t> =  </a:t>
                </a:r>
                <a:r>
                  <a:rPr lang="id-ID" dirty="0" err="1"/>
                  <a:t>standard</a:t>
                </a:r>
                <a:r>
                  <a:rPr lang="id-ID" dirty="0"/>
                  <a:t> deviasi.</a:t>
                </a:r>
              </a:p>
            </p:txBody>
          </p:sp>
        </mc:Choice>
        <mc:Fallback>
          <p:sp>
            <p:nvSpPr>
              <p:cNvPr id="14" name="Kotak Teks 13">
                <a:extLst>
                  <a:ext uri="{FF2B5EF4-FFF2-40B4-BE49-F238E27FC236}">
                    <a16:creationId xmlns:a16="http://schemas.microsoft.com/office/drawing/2014/main" id="{6838DD27-BEED-44DF-AEAF-26F2AE448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56" y="3678128"/>
                <a:ext cx="3313176" cy="646331"/>
              </a:xfrm>
              <a:prstGeom prst="rect">
                <a:avLst/>
              </a:prstGeom>
              <a:blipFill>
                <a:blip r:embed="rId5"/>
                <a:stretch>
                  <a:fillRect t="-3704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747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69EB843-4F8C-41D5-9DE2-77CE7FA2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Data </a:t>
            </a:r>
            <a:r>
              <a:rPr lang="id-ID" dirty="0" err="1"/>
              <a:t>normalization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F62F169-AD01-4DCA-AFA7-847E46789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Contoh model kode: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74CE9AD5-C849-4D48-9882-A71E06B3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6247D934-0302-430D-A176-4271562A60A9}"/>
              </a:ext>
            </a:extLst>
          </p:cNvPr>
          <p:cNvGrpSpPr/>
          <p:nvPr/>
        </p:nvGrpSpPr>
        <p:grpSpPr>
          <a:xfrm>
            <a:off x="838200" y="5025063"/>
            <a:ext cx="6293655" cy="1696412"/>
            <a:chOff x="1428018" y="4039284"/>
            <a:chExt cx="7316229" cy="1972040"/>
          </a:xfrm>
        </p:grpSpPr>
        <p:pic>
          <p:nvPicPr>
            <p:cNvPr id="8" name="Gambar 7">
              <a:extLst>
                <a:ext uri="{FF2B5EF4-FFF2-40B4-BE49-F238E27FC236}">
                  <a16:creationId xmlns:a16="http://schemas.microsoft.com/office/drawing/2014/main" id="{9AFCA267-9D7F-4877-9A2B-8D3F9BCE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6187" y="4039284"/>
              <a:ext cx="2958060" cy="1972040"/>
            </a:xfrm>
            <a:prstGeom prst="rect">
              <a:avLst/>
            </a:prstGeom>
          </p:spPr>
        </p:pic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0DAEB8E6-4C46-4910-A5CA-1C522A83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018" y="4039284"/>
              <a:ext cx="2919393" cy="1972040"/>
            </a:xfrm>
            <a:prstGeom prst="rect">
              <a:avLst/>
            </a:prstGeom>
          </p:spPr>
        </p:pic>
        <p:sp>
          <p:nvSpPr>
            <p:cNvPr id="11" name="Panah: Kanan 10">
              <a:extLst>
                <a:ext uri="{FF2B5EF4-FFF2-40B4-BE49-F238E27FC236}">
                  <a16:creationId xmlns:a16="http://schemas.microsoft.com/office/drawing/2014/main" id="{4150E175-C21F-4375-9AC2-2DBA304CC3F0}"/>
                </a:ext>
              </a:extLst>
            </p:cNvPr>
            <p:cNvSpPr/>
            <p:nvPr/>
          </p:nvSpPr>
          <p:spPr>
            <a:xfrm>
              <a:off x="4614203" y="4740812"/>
              <a:ext cx="900332" cy="5064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ambar 5">
            <a:extLst>
              <a:ext uri="{FF2B5EF4-FFF2-40B4-BE49-F238E27FC236}">
                <a16:creationId xmlns:a16="http://schemas.microsoft.com/office/drawing/2014/main" id="{DA4F7AC7-C781-4194-AE4F-49968EA7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31101"/>
            <a:ext cx="89249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3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2F3E3C3-076E-4D89-B8A3-881C12E9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Binning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3E605F7-63EF-487E-944B-EDAA37289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 err="1"/>
              <a:t>Binning</a:t>
            </a:r>
            <a:r>
              <a:rPr lang="id-ID" dirty="0"/>
              <a:t> adalah membuat </a:t>
            </a:r>
            <a:r>
              <a:rPr lang="id-ID" dirty="0" err="1"/>
              <a:t>group</a:t>
            </a:r>
            <a:r>
              <a:rPr lang="id-ID" dirty="0"/>
              <a:t> nilai ke dalam “</a:t>
            </a:r>
            <a:r>
              <a:rPr lang="id-ID" dirty="0" err="1"/>
              <a:t>bins</a:t>
            </a:r>
            <a:r>
              <a:rPr lang="id-ID" dirty="0"/>
              <a:t>”.</a:t>
            </a:r>
          </a:p>
          <a:p>
            <a:r>
              <a:rPr lang="id-ID" dirty="0"/>
              <a:t>Sederhananya, mengubah bentuk numerik ke bentuk kategori variabel.</a:t>
            </a:r>
          </a:p>
          <a:p>
            <a:r>
              <a:rPr lang="id-ID" dirty="0"/>
              <a:t>Terkadang, penggunaan </a:t>
            </a:r>
            <a:r>
              <a:rPr lang="id-ID" dirty="0" err="1"/>
              <a:t>binning</a:t>
            </a:r>
            <a:r>
              <a:rPr lang="id-ID" dirty="0"/>
              <a:t> bisa meningkatkan model prediksi.</a:t>
            </a:r>
          </a:p>
          <a:p>
            <a:r>
              <a:rPr lang="id-ID" dirty="0"/>
              <a:t>Sebagai contoh:</a:t>
            </a:r>
          </a:p>
          <a:p>
            <a:pPr marL="0" indent="0">
              <a:buNone/>
            </a:pPr>
            <a:r>
              <a:rPr lang="id-ID" sz="2000" dirty="0" err="1"/>
              <a:t>Income</a:t>
            </a:r>
            <a:r>
              <a:rPr lang="id-ID" sz="2000" dirty="0"/>
              <a:t>:  1000, 2000, 50000              250000, 500000              1500000, 2000000</a:t>
            </a:r>
          </a:p>
          <a:p>
            <a:pPr marL="0" indent="0">
              <a:buNone/>
            </a:pPr>
            <a:r>
              <a:rPr lang="id-ID" sz="2000" dirty="0" err="1"/>
              <a:t>Bins</a:t>
            </a:r>
            <a:r>
              <a:rPr lang="id-ID" sz="2000" dirty="0"/>
              <a:t>:            </a:t>
            </a:r>
            <a:r>
              <a:rPr lang="id-ID" sz="2000" dirty="0">
                <a:highlight>
                  <a:srgbClr val="FFFF00"/>
                </a:highlight>
              </a:rPr>
              <a:t>LOW</a:t>
            </a:r>
            <a:r>
              <a:rPr lang="id-ID" sz="2000" dirty="0"/>
              <a:t>                                       </a:t>
            </a:r>
            <a:r>
              <a:rPr lang="id-ID" sz="2000" dirty="0">
                <a:highlight>
                  <a:srgbClr val="FFFF00"/>
                </a:highlight>
              </a:rPr>
              <a:t>MID</a:t>
            </a:r>
            <a:r>
              <a:rPr lang="id-ID" sz="2000" dirty="0"/>
              <a:t>                                     </a:t>
            </a:r>
            <a:r>
              <a:rPr lang="id-ID" sz="2000" dirty="0">
                <a:highlight>
                  <a:srgbClr val="FFFF00"/>
                </a:highlight>
              </a:rPr>
              <a:t>HIGH</a:t>
            </a:r>
            <a:endParaRPr lang="en-US" sz="2000" dirty="0">
              <a:highlight>
                <a:srgbClr val="FFFF00"/>
              </a:highlight>
            </a:endParaRP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41CA2D3E-F344-485F-8CE0-688713FF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3996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584</Words>
  <Application>Microsoft Office PowerPoint</Application>
  <PresentationFormat>Layar Lebar</PresentationFormat>
  <Paragraphs>110</Paragraphs>
  <Slides>18</Slides>
  <Notes>0</Notes>
  <HiddenSlides>0</HiddenSlides>
  <MMClips>1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18</vt:i4>
      </vt:variant>
    </vt:vector>
  </HeadingPairs>
  <TitlesOfParts>
    <vt:vector size="25" baseType="lpstr">
      <vt:lpstr>AvenirNext LT Pro Medium</vt:lpstr>
      <vt:lpstr>Arial</vt:lpstr>
      <vt:lpstr>Avenir Next LT Pro</vt:lpstr>
      <vt:lpstr>Calibri</vt:lpstr>
      <vt:lpstr>Cambria Math</vt:lpstr>
      <vt:lpstr>Sagona Book</vt:lpstr>
      <vt:lpstr>ExploreVTI</vt:lpstr>
      <vt:lpstr>CAMP 1</vt:lpstr>
      <vt:lpstr>You will learn :</vt:lpstr>
      <vt:lpstr>Pre-processing data</vt:lpstr>
      <vt:lpstr>Pre-processing data</vt:lpstr>
      <vt:lpstr>Pre-processing data</vt:lpstr>
      <vt:lpstr>Pre-processing data</vt:lpstr>
      <vt:lpstr>Data normalization</vt:lpstr>
      <vt:lpstr>Data normalization</vt:lpstr>
      <vt:lpstr>Binning</vt:lpstr>
      <vt:lpstr>Binning</vt:lpstr>
      <vt:lpstr>You will learn :</vt:lpstr>
      <vt:lpstr>Line plot</vt:lpstr>
      <vt:lpstr>Area plot</vt:lpstr>
      <vt:lpstr>Bar Charts</vt:lpstr>
      <vt:lpstr>Histogram</vt:lpstr>
      <vt:lpstr>Pie Chart</vt:lpstr>
      <vt:lpstr>Box Plot</vt:lpstr>
      <vt:lpstr>Scatter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 1</dc:title>
  <dc:creator>Syafiq Fathullah</dc:creator>
  <cp:lastModifiedBy>Syafiq Fathullah</cp:lastModifiedBy>
  <cp:revision>1</cp:revision>
  <dcterms:created xsi:type="dcterms:W3CDTF">2021-01-07T09:02:05Z</dcterms:created>
  <dcterms:modified xsi:type="dcterms:W3CDTF">2021-01-08T08:37:55Z</dcterms:modified>
</cp:coreProperties>
</file>